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32918400" cy="438912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7" d="100"/>
          <a:sy n="37" d="100"/>
        </p:scale>
        <p:origin x="1014" y="-56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5"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ctr"/>
            <a:r>
              <a:rPr lang="it-IT" sz="4400" b="0" strike="noStrike" spc="-1">
                <a:solidFill>
                  <a:srgbClr val="000000"/>
                </a:solidFill>
                <a:latin typeface="Arial"/>
              </a:rPr>
              <a:t>Fai clic per spostare la diapositiva</a:t>
            </a:r>
          </a:p>
        </p:txBody>
      </p:sp>
      <p:sp>
        <p:nvSpPr>
          <p:cNvPr id="46"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0">
              <a:buNone/>
            </a:pPr>
            <a:r>
              <a:rPr lang="it-IT" sz="2000" b="0" strike="noStrike" spc="-1">
                <a:solidFill>
                  <a:srgbClr val="000000"/>
                </a:solidFill>
                <a:latin typeface="Arial"/>
              </a:rPr>
              <a:t>Fai clic per modificare il formato delle note</a:t>
            </a:r>
          </a:p>
        </p:txBody>
      </p:sp>
      <p:sp>
        <p:nvSpPr>
          <p:cNvPr id="47"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it-IT" sz="1400" b="0" strike="noStrike" spc="-1">
                <a:solidFill>
                  <a:srgbClr val="000000"/>
                </a:solidFill>
                <a:latin typeface="Times New Roman"/>
              </a:rPr>
              <a:t>&lt;intestazione&gt;</a:t>
            </a:r>
          </a:p>
        </p:txBody>
      </p:sp>
      <p:sp>
        <p:nvSpPr>
          <p:cNvPr id="48" name="PlaceHolder 4"/>
          <p:cNvSpPr>
            <a:spLocks noGrp="1"/>
          </p:cNvSpPr>
          <p:nvPr>
            <p:ph type="dt" idx="4"/>
          </p:nvPr>
        </p:nvSpPr>
        <p:spPr>
          <a:xfrm>
            <a:off x="4278960" y="0"/>
            <a:ext cx="3280680" cy="534240"/>
          </a:xfrm>
          <a:prstGeom prst="rect">
            <a:avLst/>
          </a:prstGeom>
          <a:noFill/>
          <a:ln w="0">
            <a:noFill/>
          </a:ln>
        </p:spPr>
        <p:txBody>
          <a:bodyPr lIns="0" tIns="0" rIns="0" bIns="0" anchor="t">
            <a:noAutofit/>
          </a:bodyPr>
          <a:lstStyle>
            <a:lvl1pPr indent="0" algn="r">
              <a:buNone/>
              <a:defRPr lang="it-IT" sz="1400" b="0" strike="noStrike" spc="-1">
                <a:solidFill>
                  <a:srgbClr val="000000"/>
                </a:solidFill>
                <a:latin typeface="Times New Roman"/>
              </a:defRPr>
            </a:lvl1pPr>
          </a:lstStyle>
          <a:p>
            <a:pPr indent="0" algn="r">
              <a:buNone/>
            </a:pPr>
            <a:r>
              <a:rPr lang="it-IT" sz="1400" b="0" strike="noStrike" spc="-1">
                <a:solidFill>
                  <a:srgbClr val="000000"/>
                </a:solidFill>
                <a:latin typeface="Times New Roman"/>
              </a:rPr>
              <a:t>&lt;data/ora&gt;</a:t>
            </a:r>
          </a:p>
        </p:txBody>
      </p:sp>
      <p:sp>
        <p:nvSpPr>
          <p:cNvPr id="49" name="PlaceHolder 5"/>
          <p:cNvSpPr>
            <a:spLocks noGrp="1"/>
          </p:cNvSpPr>
          <p:nvPr>
            <p:ph type="ftr" idx="5"/>
          </p:nvPr>
        </p:nvSpPr>
        <p:spPr>
          <a:xfrm>
            <a:off x="0" y="10157400"/>
            <a:ext cx="3280680" cy="534240"/>
          </a:xfrm>
          <a:prstGeom prst="rect">
            <a:avLst/>
          </a:prstGeom>
          <a:noFill/>
          <a:ln w="0">
            <a:noFill/>
          </a:ln>
        </p:spPr>
        <p:txBody>
          <a:bodyPr lIns="0" tIns="0" rIns="0" bIns="0" anchor="b">
            <a:noAutofit/>
          </a:bodyPr>
          <a:lstStyle>
            <a:lvl1pPr indent="0">
              <a:buNone/>
              <a:defRPr lang="it-IT" sz="1400" b="0" strike="noStrike" spc="-1">
                <a:solidFill>
                  <a:srgbClr val="000000"/>
                </a:solidFill>
                <a:latin typeface="Times New Roman"/>
              </a:defRPr>
            </a:lvl1pPr>
          </a:lstStyle>
          <a:p>
            <a:pPr indent="0">
              <a:buNone/>
            </a:pPr>
            <a:r>
              <a:rPr lang="it-IT" sz="1400" b="0" strike="noStrike" spc="-1">
                <a:solidFill>
                  <a:srgbClr val="000000"/>
                </a:solidFill>
                <a:latin typeface="Times New Roman"/>
              </a:rPr>
              <a:t>&lt;piè di pagina&gt;</a:t>
            </a:r>
          </a:p>
        </p:txBody>
      </p:sp>
      <p:sp>
        <p:nvSpPr>
          <p:cNvPr id="50" name="PlaceHolder 6"/>
          <p:cNvSpPr>
            <a:spLocks noGrp="1"/>
          </p:cNvSpPr>
          <p:nvPr>
            <p:ph type="sldNum" idx="6"/>
          </p:nvPr>
        </p:nvSpPr>
        <p:spPr>
          <a:xfrm>
            <a:off x="4278960" y="10157400"/>
            <a:ext cx="3280680" cy="534240"/>
          </a:xfrm>
          <a:prstGeom prst="rect">
            <a:avLst/>
          </a:prstGeom>
          <a:noFill/>
          <a:ln w="0">
            <a:noFill/>
          </a:ln>
        </p:spPr>
        <p:txBody>
          <a:bodyPr lIns="0" tIns="0" rIns="0" bIns="0" anchor="b">
            <a:noAutofit/>
          </a:bodyPr>
          <a:lstStyle>
            <a:lvl1pPr indent="0" algn="r">
              <a:buNone/>
              <a:defRPr lang="it-IT" sz="1400" b="0" strike="noStrike" spc="-1">
                <a:solidFill>
                  <a:srgbClr val="000000"/>
                </a:solidFill>
                <a:latin typeface="Times New Roman"/>
              </a:defRPr>
            </a:lvl1pPr>
          </a:lstStyle>
          <a:p>
            <a:pPr indent="0" algn="r">
              <a:buNone/>
            </a:pPr>
            <a:fld id="{6CAD18D9-58E3-45E2-A63E-6299D56360FB}" type="slidenum">
              <a:rPr lang="it-IT" sz="1400" b="0" strike="noStrike" spc="-1">
                <a:solidFill>
                  <a:srgbClr val="000000"/>
                </a:solidFill>
                <a:latin typeface="Times New Roman"/>
              </a:rPr>
              <a:t>‹N›</a:t>
            </a:fld>
            <a:endParaRPr lang="it-IT"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sldNum" idx="7"/>
          </p:nvPr>
        </p:nvSpPr>
        <p:spPr>
          <a:xfrm>
            <a:off x="3884760" y="8685360"/>
            <a:ext cx="2966760" cy="452160"/>
          </a:xfrm>
          <a:prstGeom prst="rect">
            <a:avLst/>
          </a:prstGeom>
          <a:noFill/>
          <a:ln w="0">
            <a:noFill/>
          </a:ln>
        </p:spPr>
        <p:txBody>
          <a:bodyPr lIns="0" tIns="0" rIns="0" bIns="0" anchor="b">
            <a:noAutofit/>
          </a:bodyPr>
          <a:lstStyle>
            <a:lvl1pPr indent="0" algn="r">
              <a:lnSpc>
                <a:spcPct val="100000"/>
              </a:lnSpc>
              <a:buNone/>
              <a:tabLst>
                <a:tab pos="0" algn="l"/>
              </a:tabLst>
              <a:defRPr lang="en-US" sz="1200" b="0" strike="noStrike" spc="-1">
                <a:solidFill>
                  <a:srgbClr val="000000"/>
                </a:solidFill>
                <a:latin typeface="Arial"/>
                <a:ea typeface="+mn-ea"/>
              </a:defRPr>
            </a:lvl1pPr>
          </a:lstStyle>
          <a:p>
            <a:pPr indent="0" algn="r">
              <a:lnSpc>
                <a:spcPct val="100000"/>
              </a:lnSpc>
              <a:buNone/>
              <a:tabLst>
                <a:tab pos="0" algn="l"/>
              </a:tabLst>
            </a:pPr>
            <a:fld id="{36B93645-5020-4A16-8909-2EE863FB7FF4}" type="slidenum">
              <a:rPr lang="en-US" sz="1200" b="0" strike="noStrike" spc="-1">
                <a:solidFill>
                  <a:srgbClr val="000000"/>
                </a:solidFill>
                <a:latin typeface="Arial"/>
                <a:ea typeface="+mn-ea"/>
              </a:rPr>
              <a:t>1</a:t>
            </a:fld>
            <a:endParaRPr lang="it-IT" sz="1200" b="0" strike="noStrike" spc="-1">
              <a:solidFill>
                <a:srgbClr val="000000"/>
              </a:solidFill>
              <a:latin typeface="Times New Roman"/>
            </a:endParaRPr>
          </a:p>
        </p:txBody>
      </p:sp>
      <p:sp>
        <p:nvSpPr>
          <p:cNvPr id="85" name="PlaceHolder 2"/>
          <p:cNvSpPr>
            <a:spLocks noGrp="1" noRot="1" noChangeAspect="1"/>
          </p:cNvSpPr>
          <p:nvPr>
            <p:ph type="sldImg"/>
          </p:nvPr>
        </p:nvSpPr>
        <p:spPr>
          <a:xfrm>
            <a:off x="2143125" y="685800"/>
            <a:ext cx="2566988" cy="3424238"/>
          </a:xfrm>
          <a:prstGeom prst="rect">
            <a:avLst/>
          </a:prstGeom>
          <a:ln w="0">
            <a:noFill/>
          </a:ln>
        </p:spPr>
      </p:sp>
      <p:sp>
        <p:nvSpPr>
          <p:cNvPr id="86" name="PlaceHolder 3"/>
          <p:cNvSpPr>
            <a:spLocks noGrp="1"/>
          </p:cNvSpPr>
          <p:nvPr>
            <p:ph type="body"/>
          </p:nvPr>
        </p:nvSpPr>
        <p:spPr>
          <a:xfrm>
            <a:off x="685800" y="4343400"/>
            <a:ext cx="5481360" cy="4109760"/>
          </a:xfrm>
          <a:prstGeom prst="rect">
            <a:avLst/>
          </a:prstGeom>
          <a:noFill/>
          <a:ln w="0">
            <a:noFill/>
          </a:ln>
        </p:spPr>
        <p:txBody>
          <a:bodyPr lIns="0" tIns="0" rIns="0" bIns="0" anchor="t">
            <a:noAutofit/>
          </a:bodyPr>
          <a:lstStyle/>
          <a:p>
            <a:pPr marL="216000" indent="0">
              <a:buNone/>
            </a:pPr>
            <a:endParaRPr lang="it-IT" sz="1800" b="0" strike="noStrike" spc="-1">
              <a:solidFill>
                <a:srgbClr val="000000"/>
              </a:solidFill>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05D2CF1F-2E22-4E8D-9AFF-F29CC5F2151C}" type="slidenum">
              <a:t>‹N›</a:t>
            </a:fld>
            <a:endParaRPr/>
          </a:p>
        </p:txBody>
      </p:sp>
      <p:sp>
        <p:nvSpPr>
          <p:cNvPr id="4" name="PlaceHolder 3"/>
          <p:cNvSpPr>
            <a:spLocks noGrp="1"/>
          </p:cNvSpPr>
          <p:nvPr>
            <p:ph type="dt" idx="3"/>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31" name="PlaceHolder 2"/>
          <p:cNvSpPr>
            <a:spLocks noGrp="1"/>
          </p:cNvSpPr>
          <p:nvPr>
            <p:ph/>
          </p:nvPr>
        </p:nvSpPr>
        <p:spPr>
          <a:xfrm>
            <a:off x="1645920" y="10270440"/>
            <a:ext cx="2962620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32" name="PlaceHolder 3"/>
          <p:cNvSpPr>
            <a:spLocks noGrp="1"/>
          </p:cNvSpPr>
          <p:nvPr>
            <p:ph/>
          </p:nvPr>
        </p:nvSpPr>
        <p:spPr>
          <a:xfrm>
            <a:off x="1645920" y="23566680"/>
            <a:ext cx="2962620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58B2D9E1-F095-4D89-8330-AE42D6618468}" type="slidenum">
              <a:t>‹N›</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34" name="PlaceHolder 2"/>
          <p:cNvSpPr>
            <a:spLocks noGrp="1"/>
          </p:cNvSpPr>
          <p:nvPr>
            <p:ph/>
          </p:nvPr>
        </p:nvSpPr>
        <p:spPr>
          <a:xfrm>
            <a:off x="1645920" y="1027044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35" name="PlaceHolder 3"/>
          <p:cNvSpPr>
            <a:spLocks noGrp="1"/>
          </p:cNvSpPr>
          <p:nvPr>
            <p:ph/>
          </p:nvPr>
        </p:nvSpPr>
        <p:spPr>
          <a:xfrm>
            <a:off x="16826400" y="1027044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36" name="PlaceHolder 4"/>
          <p:cNvSpPr>
            <a:spLocks noGrp="1"/>
          </p:cNvSpPr>
          <p:nvPr>
            <p:ph/>
          </p:nvPr>
        </p:nvSpPr>
        <p:spPr>
          <a:xfrm>
            <a:off x="1645920" y="2356668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37" name="PlaceHolder 5"/>
          <p:cNvSpPr>
            <a:spLocks noGrp="1"/>
          </p:cNvSpPr>
          <p:nvPr>
            <p:ph/>
          </p:nvPr>
        </p:nvSpPr>
        <p:spPr>
          <a:xfrm>
            <a:off x="16826400" y="2356668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7" name="PlaceHolder 6"/>
          <p:cNvSpPr>
            <a:spLocks noGrp="1"/>
          </p:cNvSpPr>
          <p:nvPr>
            <p:ph type="ftr" idx="1"/>
          </p:nvPr>
        </p:nvSpPr>
        <p:spPr/>
        <p:txBody>
          <a:bodyPr/>
          <a:lstStyle/>
          <a:p>
            <a:r>
              <a:t>Footer</a:t>
            </a:r>
          </a:p>
        </p:txBody>
      </p:sp>
      <p:sp>
        <p:nvSpPr>
          <p:cNvPr id="8" name="PlaceHolder 7"/>
          <p:cNvSpPr>
            <a:spLocks noGrp="1"/>
          </p:cNvSpPr>
          <p:nvPr>
            <p:ph type="sldNum" idx="2"/>
          </p:nvPr>
        </p:nvSpPr>
        <p:spPr/>
        <p:txBody>
          <a:bodyPr/>
          <a:lstStyle/>
          <a:p>
            <a:fld id="{9210D8BD-F9E0-4652-9A0B-FE61441EC87E}" type="slidenum">
              <a:t>‹N›</a:t>
            </a:fld>
            <a:endParaRPr/>
          </a:p>
        </p:txBody>
      </p:sp>
      <p:sp>
        <p:nvSpPr>
          <p:cNvPr id="9" name="PlaceHolder 8"/>
          <p:cNvSpPr>
            <a:spLocks noGrp="1"/>
          </p:cNvSpPr>
          <p:nvPr>
            <p:ph type="dt" idx="3"/>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39" name="PlaceHolder 2"/>
          <p:cNvSpPr>
            <a:spLocks noGrp="1"/>
          </p:cNvSpPr>
          <p:nvPr>
            <p:ph/>
          </p:nvPr>
        </p:nvSpPr>
        <p:spPr>
          <a:xfrm>
            <a:off x="1645920" y="10270440"/>
            <a:ext cx="953928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40" name="PlaceHolder 3"/>
          <p:cNvSpPr>
            <a:spLocks noGrp="1"/>
          </p:cNvSpPr>
          <p:nvPr>
            <p:ph/>
          </p:nvPr>
        </p:nvSpPr>
        <p:spPr>
          <a:xfrm>
            <a:off x="11662560" y="10270440"/>
            <a:ext cx="953928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41" name="PlaceHolder 4"/>
          <p:cNvSpPr>
            <a:spLocks noGrp="1"/>
          </p:cNvSpPr>
          <p:nvPr>
            <p:ph/>
          </p:nvPr>
        </p:nvSpPr>
        <p:spPr>
          <a:xfrm>
            <a:off x="21679200" y="10270440"/>
            <a:ext cx="953928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42" name="PlaceHolder 5"/>
          <p:cNvSpPr>
            <a:spLocks noGrp="1"/>
          </p:cNvSpPr>
          <p:nvPr>
            <p:ph/>
          </p:nvPr>
        </p:nvSpPr>
        <p:spPr>
          <a:xfrm>
            <a:off x="1645920" y="23566680"/>
            <a:ext cx="953928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43" name="PlaceHolder 6"/>
          <p:cNvSpPr>
            <a:spLocks noGrp="1"/>
          </p:cNvSpPr>
          <p:nvPr>
            <p:ph/>
          </p:nvPr>
        </p:nvSpPr>
        <p:spPr>
          <a:xfrm>
            <a:off x="11662560" y="23566680"/>
            <a:ext cx="953928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44" name="PlaceHolder 7"/>
          <p:cNvSpPr>
            <a:spLocks noGrp="1"/>
          </p:cNvSpPr>
          <p:nvPr>
            <p:ph/>
          </p:nvPr>
        </p:nvSpPr>
        <p:spPr>
          <a:xfrm>
            <a:off x="21679200" y="23566680"/>
            <a:ext cx="953928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9" name="PlaceHolder 8"/>
          <p:cNvSpPr>
            <a:spLocks noGrp="1"/>
          </p:cNvSpPr>
          <p:nvPr>
            <p:ph type="ftr" idx="1"/>
          </p:nvPr>
        </p:nvSpPr>
        <p:spPr/>
        <p:txBody>
          <a:bodyPr/>
          <a:lstStyle/>
          <a:p>
            <a:r>
              <a:t>Footer</a:t>
            </a:r>
          </a:p>
        </p:txBody>
      </p:sp>
      <p:sp>
        <p:nvSpPr>
          <p:cNvPr id="10" name="PlaceHolder 9"/>
          <p:cNvSpPr>
            <a:spLocks noGrp="1"/>
          </p:cNvSpPr>
          <p:nvPr>
            <p:ph type="sldNum" idx="2"/>
          </p:nvPr>
        </p:nvSpPr>
        <p:spPr/>
        <p:txBody>
          <a:bodyPr/>
          <a:lstStyle/>
          <a:p>
            <a:fld id="{4E03FEA9-2683-4556-965B-5994B02F78F5}" type="slidenum">
              <a:t>‹N›</a:t>
            </a:fld>
            <a:endParaRPr/>
          </a:p>
        </p:txBody>
      </p:sp>
      <p:sp>
        <p:nvSpPr>
          <p:cNvPr id="11" name="PlaceHolder 10"/>
          <p:cNvSpPr>
            <a:spLocks noGrp="1"/>
          </p:cNvSpPr>
          <p:nvPr>
            <p:ph type="dt" idx="3"/>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10" name="PlaceHolder 2"/>
          <p:cNvSpPr>
            <a:spLocks noGrp="1"/>
          </p:cNvSpPr>
          <p:nvPr>
            <p:ph type="subTitle"/>
          </p:nvPr>
        </p:nvSpPr>
        <p:spPr>
          <a:xfrm>
            <a:off x="1645920" y="10270440"/>
            <a:ext cx="29626200" cy="25456320"/>
          </a:xfrm>
          <a:prstGeom prst="rect">
            <a:avLst/>
          </a:prstGeom>
          <a:noFill/>
          <a:ln w="0">
            <a:noFill/>
          </a:ln>
        </p:spPr>
        <p:txBody>
          <a:bodyPr lIns="0" tIns="0" rIns="0" bIns="0" anchor="ctr">
            <a:noAutofit/>
          </a:bodyPr>
          <a:lstStyle/>
          <a:p>
            <a:pPr indent="0" algn="ctr">
              <a:buNone/>
            </a:pPr>
            <a:endParaRPr lang="it-IT"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0F032949-F6EE-4367-98EB-2D609EE89DE5}" type="slidenum">
              <a:t>‹N›</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12" name="PlaceHolder 2"/>
          <p:cNvSpPr>
            <a:spLocks noGrp="1"/>
          </p:cNvSpPr>
          <p:nvPr>
            <p:ph/>
          </p:nvPr>
        </p:nvSpPr>
        <p:spPr>
          <a:xfrm>
            <a:off x="1645920" y="10270440"/>
            <a:ext cx="29626200" cy="2545632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6E57A0B3-63C4-431B-B25D-FDEF2DA72BA8}" type="slidenum">
              <a:t>‹N›</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14" name="PlaceHolder 2"/>
          <p:cNvSpPr>
            <a:spLocks noGrp="1"/>
          </p:cNvSpPr>
          <p:nvPr>
            <p:ph/>
          </p:nvPr>
        </p:nvSpPr>
        <p:spPr>
          <a:xfrm>
            <a:off x="1645920" y="10270440"/>
            <a:ext cx="14457240" cy="2545632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15" name="PlaceHolder 3"/>
          <p:cNvSpPr>
            <a:spLocks noGrp="1"/>
          </p:cNvSpPr>
          <p:nvPr>
            <p:ph/>
          </p:nvPr>
        </p:nvSpPr>
        <p:spPr>
          <a:xfrm>
            <a:off x="16826400" y="10270440"/>
            <a:ext cx="14457240" cy="2545632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5AB4278E-C71A-480A-B9DF-60A9C8F2A1DF}" type="slidenum">
              <a:t>‹N›</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34B66210-81CB-476A-B88F-AA4B30AADB82}" type="slidenum">
              <a:t>‹N›</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1645920" y="1751040"/>
            <a:ext cx="29626200" cy="33975360"/>
          </a:xfrm>
          <a:prstGeom prst="rect">
            <a:avLst/>
          </a:prstGeom>
          <a:noFill/>
          <a:ln w="0">
            <a:noFill/>
          </a:ln>
        </p:spPr>
        <p:txBody>
          <a:bodyPr lIns="0" tIns="0" rIns="0" bIns="0" anchor="ctr">
            <a:noAutofit/>
          </a:bodyPr>
          <a:lstStyle/>
          <a:p>
            <a:pPr algn="ctr"/>
            <a:endParaRPr lang="it-IT" sz="3200" b="0" strike="noStrike" spc="-1">
              <a:solidFill>
                <a:srgbClr val="000000"/>
              </a:solidFill>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A3E8D07D-4116-4961-89B2-C4E1D6738B45}" type="slidenum">
              <a:t>‹N›</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19" name="PlaceHolder 2"/>
          <p:cNvSpPr>
            <a:spLocks noGrp="1"/>
          </p:cNvSpPr>
          <p:nvPr>
            <p:ph/>
          </p:nvPr>
        </p:nvSpPr>
        <p:spPr>
          <a:xfrm>
            <a:off x="1645920" y="1027044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20" name="PlaceHolder 3"/>
          <p:cNvSpPr>
            <a:spLocks noGrp="1"/>
          </p:cNvSpPr>
          <p:nvPr>
            <p:ph/>
          </p:nvPr>
        </p:nvSpPr>
        <p:spPr>
          <a:xfrm>
            <a:off x="16826400" y="10270440"/>
            <a:ext cx="14457240" cy="2545632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21" name="PlaceHolder 4"/>
          <p:cNvSpPr>
            <a:spLocks noGrp="1"/>
          </p:cNvSpPr>
          <p:nvPr>
            <p:ph/>
          </p:nvPr>
        </p:nvSpPr>
        <p:spPr>
          <a:xfrm>
            <a:off x="1645920" y="2356668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DBA4E7F8-4710-475D-BCF2-729302ED9427}" type="slidenum">
              <a:t>‹N›</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23" name="PlaceHolder 2"/>
          <p:cNvSpPr>
            <a:spLocks noGrp="1"/>
          </p:cNvSpPr>
          <p:nvPr>
            <p:ph/>
          </p:nvPr>
        </p:nvSpPr>
        <p:spPr>
          <a:xfrm>
            <a:off x="1645920" y="10270440"/>
            <a:ext cx="14457240" cy="2545632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24" name="PlaceHolder 3"/>
          <p:cNvSpPr>
            <a:spLocks noGrp="1"/>
          </p:cNvSpPr>
          <p:nvPr>
            <p:ph/>
          </p:nvPr>
        </p:nvSpPr>
        <p:spPr>
          <a:xfrm>
            <a:off x="16826400" y="1027044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25" name="PlaceHolder 4"/>
          <p:cNvSpPr>
            <a:spLocks noGrp="1"/>
          </p:cNvSpPr>
          <p:nvPr>
            <p:ph/>
          </p:nvPr>
        </p:nvSpPr>
        <p:spPr>
          <a:xfrm>
            <a:off x="16826400" y="2356668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4971B4C6-4642-4821-B7AF-4355E793B019}" type="slidenum">
              <a:t>‹N›</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endParaRPr lang="it-IT" sz="4400" b="0" strike="noStrike" spc="-1">
              <a:solidFill>
                <a:srgbClr val="000000"/>
              </a:solidFill>
              <a:latin typeface="Arial"/>
            </a:endParaRPr>
          </a:p>
        </p:txBody>
      </p:sp>
      <p:sp>
        <p:nvSpPr>
          <p:cNvPr id="27" name="PlaceHolder 2"/>
          <p:cNvSpPr>
            <a:spLocks noGrp="1"/>
          </p:cNvSpPr>
          <p:nvPr>
            <p:ph/>
          </p:nvPr>
        </p:nvSpPr>
        <p:spPr>
          <a:xfrm>
            <a:off x="1645920" y="1027044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28" name="PlaceHolder 3"/>
          <p:cNvSpPr>
            <a:spLocks noGrp="1"/>
          </p:cNvSpPr>
          <p:nvPr>
            <p:ph/>
          </p:nvPr>
        </p:nvSpPr>
        <p:spPr>
          <a:xfrm>
            <a:off x="16826400" y="10270440"/>
            <a:ext cx="1445724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29" name="PlaceHolder 4"/>
          <p:cNvSpPr>
            <a:spLocks noGrp="1"/>
          </p:cNvSpPr>
          <p:nvPr>
            <p:ph/>
          </p:nvPr>
        </p:nvSpPr>
        <p:spPr>
          <a:xfrm>
            <a:off x="1645920" y="23566680"/>
            <a:ext cx="29626200" cy="12142440"/>
          </a:xfrm>
          <a:prstGeom prst="rect">
            <a:avLst/>
          </a:prstGeom>
          <a:noFill/>
          <a:ln w="0">
            <a:noFill/>
          </a:ln>
        </p:spPr>
        <p:txBody>
          <a:bodyPr lIns="0" tIns="0" rIns="0" bIns="0" anchor="t">
            <a:normAutofit/>
          </a:bodyPr>
          <a:lstStyle/>
          <a:p>
            <a:pPr indent="0">
              <a:spcBef>
                <a:spcPts val="1417"/>
              </a:spcBef>
              <a:buNone/>
            </a:pPr>
            <a:endParaRPr lang="it-IT" sz="32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9D98C382-36ED-42DE-8CDF-1F71658F5582}" type="slidenum">
              <a:t>‹N›</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 name="New picture"/>
          <p:cNvPicPr/>
          <p:nvPr/>
        </p:nvPicPr>
        <p:blipFill>
          <a:blip r:embed="rId14"/>
          <a:stretch/>
        </p:blipFill>
        <p:spPr>
          <a:xfrm rot="16200000">
            <a:off x="-11069280" y="21950640"/>
            <a:ext cx="14269680" cy="3931920"/>
          </a:xfrm>
          <a:prstGeom prst="rect">
            <a:avLst/>
          </a:prstGeom>
          <a:ln w="0">
            <a:noFill/>
          </a:ln>
        </p:spPr>
      </p:pic>
      <p:pic>
        <p:nvPicPr>
          <p:cNvPr id="10" name="New picture"/>
          <p:cNvPicPr/>
          <p:nvPr/>
        </p:nvPicPr>
        <p:blipFill>
          <a:blip r:embed="rId14"/>
          <a:stretch/>
        </p:blipFill>
        <p:spPr>
          <a:xfrm rot="5400000">
            <a:off x="29723040" y="21945600"/>
            <a:ext cx="14269680" cy="3931920"/>
          </a:xfrm>
          <a:prstGeom prst="rect">
            <a:avLst/>
          </a:prstGeom>
          <a:ln w="0">
            <a:noFill/>
          </a:ln>
        </p:spPr>
      </p:pic>
      <p:pic>
        <p:nvPicPr>
          <p:cNvPr id="2" name="New picture"/>
          <p:cNvPicPr/>
          <p:nvPr/>
        </p:nvPicPr>
        <p:blipFill>
          <a:blip r:embed="rId15"/>
          <a:stretch/>
        </p:blipFill>
        <p:spPr>
          <a:xfrm>
            <a:off x="1460520" y="44399160"/>
            <a:ext cx="29992320" cy="1442880"/>
          </a:xfrm>
          <a:prstGeom prst="rect">
            <a:avLst/>
          </a:prstGeom>
          <a:ln w="0">
            <a:noFill/>
          </a:ln>
        </p:spPr>
      </p:pic>
      <p:sp>
        <p:nvSpPr>
          <p:cNvPr id="3" name="New shape"/>
          <p:cNvSpPr/>
          <p:nvPr/>
        </p:nvSpPr>
        <p:spPr>
          <a:xfrm>
            <a:off x="1460520" y="44970840"/>
            <a:ext cx="16454160" cy="1265040"/>
          </a:xfrm>
          <a:prstGeom prst="rect">
            <a:avLst/>
          </a:prstGeom>
          <a:no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r>
              <a:rPr lang="en-US" sz="4560" b="0" strike="noStrike" spc="-1">
                <a:solidFill>
                  <a:srgbClr val="808080"/>
                </a:solidFill>
                <a:latin typeface="Arial"/>
                <a:ea typeface="Arial"/>
              </a:rPr>
              <a:t>Template ID: philosophicalseafoam  Size: 36x48</a:t>
            </a:r>
            <a:endParaRPr lang="it-IT" sz="4560" b="0" strike="noStrike" spc="-1">
              <a:solidFill>
                <a:srgbClr val="000000"/>
              </a:solidFill>
              <a:latin typeface="Arial"/>
            </a:endParaRPr>
          </a:p>
        </p:txBody>
      </p:sp>
      <p:sp>
        <p:nvSpPr>
          <p:cNvPr id="4" name="PlaceHolder 1"/>
          <p:cNvSpPr>
            <a:spLocks noGrp="1"/>
          </p:cNvSpPr>
          <p:nvPr>
            <p:ph type="ftr" idx="1"/>
          </p:nvPr>
        </p:nvSpPr>
        <p:spPr>
          <a:xfrm>
            <a:off x="11246760" y="39971160"/>
            <a:ext cx="10420200" cy="3043080"/>
          </a:xfrm>
          <a:prstGeom prst="rect">
            <a:avLst/>
          </a:prstGeom>
          <a:noFill/>
          <a:ln w="0">
            <a:noFill/>
          </a:ln>
        </p:spPr>
        <p:txBody>
          <a:bodyPr lIns="470160" tIns="235080" rIns="470160" bIns="235080" anchor="t">
            <a:noAutofit/>
          </a:bodyPr>
          <a:lstStyle>
            <a:lvl1pPr indent="0" algn="ctr">
              <a:lnSpc>
                <a:spcPct val="100000"/>
              </a:lnSpc>
              <a:buNone/>
              <a:tabLst>
                <a:tab pos="0" algn="l"/>
              </a:tabLst>
              <a:defRPr lang="it-IT" sz="1400" b="0" strike="noStrike" spc="-1">
                <a:solidFill>
                  <a:srgbClr val="000000"/>
                </a:solidFill>
                <a:latin typeface="Times New Roman"/>
                <a:ea typeface="DejaVu Sans"/>
              </a:defRPr>
            </a:lvl1pPr>
          </a:lstStyle>
          <a:p>
            <a:pPr indent="0" algn="ctr">
              <a:lnSpc>
                <a:spcPct val="100000"/>
              </a:lnSpc>
              <a:buNone/>
              <a:tabLst>
                <a:tab pos="0" algn="l"/>
              </a:tabLst>
            </a:pPr>
            <a:r>
              <a:rPr lang="it-IT" sz="1400" b="0" strike="noStrike" spc="-1">
                <a:solidFill>
                  <a:srgbClr val="000000"/>
                </a:solidFill>
                <a:latin typeface="Times New Roman"/>
                <a:ea typeface="DejaVu Sans"/>
              </a:rPr>
              <a:t>&lt;piè di pagina&gt;</a:t>
            </a:r>
            <a:endParaRPr lang="it-IT" sz="1400" b="0" strike="noStrike" spc="-1">
              <a:solidFill>
                <a:srgbClr val="000000"/>
              </a:solidFill>
              <a:latin typeface="Times New Roman"/>
            </a:endParaRPr>
          </a:p>
        </p:txBody>
      </p:sp>
      <p:sp>
        <p:nvSpPr>
          <p:cNvPr id="5" name="PlaceHolder 2"/>
          <p:cNvSpPr>
            <a:spLocks noGrp="1"/>
          </p:cNvSpPr>
          <p:nvPr>
            <p:ph type="sldNum" idx="2"/>
          </p:nvPr>
        </p:nvSpPr>
        <p:spPr>
          <a:xfrm>
            <a:off x="23591160" y="39971160"/>
            <a:ext cx="7677000" cy="3043080"/>
          </a:xfrm>
          <a:prstGeom prst="rect">
            <a:avLst/>
          </a:prstGeom>
          <a:noFill/>
          <a:ln w="0">
            <a:noFill/>
          </a:ln>
        </p:spPr>
        <p:txBody>
          <a:bodyPr lIns="470160" tIns="235080" rIns="470160" bIns="235080" anchor="t">
            <a:noAutofit/>
          </a:bodyPr>
          <a:lstStyle>
            <a:lvl1pPr indent="0" algn="r">
              <a:lnSpc>
                <a:spcPct val="100000"/>
              </a:lnSpc>
              <a:buNone/>
              <a:tabLst>
                <a:tab pos="0" algn="l"/>
              </a:tabLst>
              <a:defRPr lang="en-US" sz="5330" b="0" strike="noStrike" spc="-1">
                <a:solidFill>
                  <a:srgbClr val="000000"/>
                </a:solidFill>
                <a:latin typeface="Arial"/>
                <a:ea typeface="Arial"/>
              </a:defRPr>
            </a:lvl1pPr>
          </a:lstStyle>
          <a:p>
            <a:pPr indent="0" algn="r">
              <a:lnSpc>
                <a:spcPct val="100000"/>
              </a:lnSpc>
              <a:buNone/>
              <a:tabLst>
                <a:tab pos="0" algn="l"/>
              </a:tabLst>
            </a:pPr>
            <a:fld id="{B32D6ADD-E45A-4F04-AA18-71133BF5A50F}" type="slidenum">
              <a:rPr lang="en-US" sz="5330" b="0" strike="noStrike" spc="-1">
                <a:solidFill>
                  <a:srgbClr val="000000"/>
                </a:solidFill>
                <a:latin typeface="Arial"/>
                <a:ea typeface="Arial"/>
              </a:rPr>
              <a:t>‹N›</a:t>
            </a:fld>
            <a:endParaRPr lang="it-IT" sz="5330" b="0" strike="noStrike" spc="-1">
              <a:solidFill>
                <a:srgbClr val="000000"/>
              </a:solidFill>
              <a:latin typeface="Times New Roman"/>
            </a:endParaRPr>
          </a:p>
        </p:txBody>
      </p:sp>
      <p:sp>
        <p:nvSpPr>
          <p:cNvPr id="6" name="PlaceHolder 3"/>
          <p:cNvSpPr>
            <a:spLocks noGrp="1"/>
          </p:cNvSpPr>
          <p:nvPr>
            <p:ph type="dt" idx="3"/>
          </p:nvPr>
        </p:nvSpPr>
        <p:spPr>
          <a:xfrm>
            <a:off x="1645560" y="39971160"/>
            <a:ext cx="7677000" cy="3043080"/>
          </a:xfrm>
          <a:prstGeom prst="rect">
            <a:avLst/>
          </a:prstGeom>
          <a:noFill/>
          <a:ln w="0">
            <a:noFill/>
          </a:ln>
        </p:spPr>
        <p:txBody>
          <a:bodyPr lIns="470160" tIns="235080" rIns="470160" bIns="235080" anchor="t">
            <a:noAutofit/>
          </a:bodyPr>
          <a:lstStyle>
            <a:lvl1pPr indent="0">
              <a:buNone/>
              <a:defRPr lang="it-IT" sz="1400" b="0" strike="noStrike" spc="-1">
                <a:solidFill>
                  <a:srgbClr val="000000"/>
                </a:solidFill>
                <a:latin typeface="Times New Roman"/>
              </a:defRPr>
            </a:lvl1pPr>
          </a:lstStyle>
          <a:p>
            <a:pPr indent="0">
              <a:buNone/>
            </a:pPr>
            <a:r>
              <a:rPr lang="it-IT" sz="1400" b="0" strike="noStrike" spc="-1">
                <a:solidFill>
                  <a:srgbClr val="000000"/>
                </a:solidFill>
                <a:latin typeface="Times New Roman"/>
              </a:rPr>
              <a:t>&lt;data/ora&gt;</a:t>
            </a:r>
          </a:p>
        </p:txBody>
      </p:sp>
      <p:sp>
        <p:nvSpPr>
          <p:cNvPr id="7" name="PlaceHolder 4"/>
          <p:cNvSpPr>
            <a:spLocks noGrp="1"/>
          </p:cNvSpPr>
          <p:nvPr>
            <p:ph type="title"/>
          </p:nvPr>
        </p:nvSpPr>
        <p:spPr>
          <a:xfrm>
            <a:off x="1645920" y="1751040"/>
            <a:ext cx="29626200" cy="7329240"/>
          </a:xfrm>
          <a:prstGeom prst="rect">
            <a:avLst/>
          </a:prstGeom>
          <a:noFill/>
          <a:ln w="0">
            <a:noFill/>
          </a:ln>
        </p:spPr>
        <p:txBody>
          <a:bodyPr lIns="0" tIns="0" rIns="0" bIns="0" anchor="ctr">
            <a:noAutofit/>
          </a:bodyPr>
          <a:lstStyle/>
          <a:p>
            <a:pPr indent="0" algn="ctr">
              <a:buNone/>
            </a:pPr>
            <a:r>
              <a:rPr lang="it-IT" sz="4400" b="0" strike="noStrike" spc="-1">
                <a:solidFill>
                  <a:srgbClr val="000000"/>
                </a:solidFill>
                <a:latin typeface="Arial"/>
              </a:rPr>
              <a:t>Fai clic per modificare il formato del testo del titolo</a:t>
            </a:r>
          </a:p>
        </p:txBody>
      </p:sp>
      <p:sp>
        <p:nvSpPr>
          <p:cNvPr id="8" name="PlaceHolder 5"/>
          <p:cNvSpPr>
            <a:spLocks noGrp="1"/>
          </p:cNvSpPr>
          <p:nvPr>
            <p:ph type="body"/>
          </p:nvPr>
        </p:nvSpPr>
        <p:spPr>
          <a:xfrm>
            <a:off x="1645920" y="10270440"/>
            <a:ext cx="29626200" cy="254563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it-IT" sz="3200" b="0" strike="noStrike" spc="-1">
                <a:solidFill>
                  <a:srgbClr val="000000"/>
                </a:solidFill>
                <a:latin typeface="Arial"/>
              </a:rPr>
              <a:t>Fai clic per modificare il formato del testo della struttura</a:t>
            </a:r>
          </a:p>
          <a:p>
            <a:pPr marL="864000" lvl="1" indent="-324000">
              <a:spcBef>
                <a:spcPts val="1134"/>
              </a:spcBef>
              <a:buClr>
                <a:srgbClr val="000000"/>
              </a:buClr>
              <a:buSzPct val="75000"/>
              <a:buFont typeface="Symbol" charset="2"/>
              <a:buChar char=""/>
            </a:pPr>
            <a:r>
              <a:rPr lang="it-IT" sz="2800" b="0" strike="noStrike" spc="-1">
                <a:solidFill>
                  <a:srgbClr val="000000"/>
                </a:solidFill>
                <a:latin typeface="Arial"/>
              </a:rPr>
              <a:t>Secondo livello struttura</a:t>
            </a:r>
          </a:p>
          <a:p>
            <a:pPr marL="1296000" lvl="2" indent="-288000">
              <a:spcBef>
                <a:spcPts val="850"/>
              </a:spcBef>
              <a:buClr>
                <a:srgbClr val="000000"/>
              </a:buClr>
              <a:buSzPct val="45000"/>
              <a:buFont typeface="Wingdings" charset="2"/>
              <a:buChar char=""/>
            </a:pPr>
            <a:r>
              <a:rPr lang="it-IT" sz="2400" b="0" strike="noStrike" spc="-1">
                <a:solidFill>
                  <a:srgbClr val="000000"/>
                </a:solidFill>
                <a:latin typeface="Arial"/>
              </a:rPr>
              <a:t>Terzo livello struttura</a:t>
            </a:r>
          </a:p>
          <a:p>
            <a:pPr marL="1728000" lvl="3" indent="-216000">
              <a:spcBef>
                <a:spcPts val="567"/>
              </a:spcBef>
              <a:buClr>
                <a:srgbClr val="000000"/>
              </a:buClr>
              <a:buSzPct val="75000"/>
              <a:buFont typeface="Symbol" charset="2"/>
              <a:buChar char=""/>
            </a:pPr>
            <a:r>
              <a:rPr lang="it-IT" sz="2000" b="0" strike="noStrike" spc="-1">
                <a:solidFill>
                  <a:srgbClr val="000000"/>
                </a:solidFill>
                <a:latin typeface="Arial"/>
              </a:rPr>
              <a:t>Quarto livello struttura</a:t>
            </a:r>
          </a:p>
          <a:p>
            <a:pPr marL="2160000" lvl="4" indent="-216000">
              <a:spcBef>
                <a:spcPts val="283"/>
              </a:spcBef>
              <a:buClr>
                <a:srgbClr val="000000"/>
              </a:buClr>
              <a:buSzPct val="45000"/>
              <a:buFont typeface="Wingdings" charset="2"/>
              <a:buChar char=""/>
            </a:pPr>
            <a:r>
              <a:rPr lang="it-IT" sz="2000" b="0" strike="noStrike" spc="-1">
                <a:solidFill>
                  <a:srgbClr val="000000"/>
                </a:solidFill>
                <a:latin typeface="Arial"/>
              </a:rPr>
              <a:t>Quinto livello struttura</a:t>
            </a:r>
          </a:p>
          <a:p>
            <a:pPr marL="2592000" lvl="5" indent="-216000">
              <a:spcBef>
                <a:spcPts val="283"/>
              </a:spcBef>
              <a:buClr>
                <a:srgbClr val="000000"/>
              </a:buClr>
              <a:buSzPct val="45000"/>
              <a:buFont typeface="Wingdings" charset="2"/>
              <a:buChar char=""/>
            </a:pPr>
            <a:r>
              <a:rPr lang="it-IT" sz="2000" b="0" strike="noStrike" spc="-1">
                <a:solidFill>
                  <a:srgbClr val="000000"/>
                </a:solidFill>
                <a:latin typeface="Arial"/>
              </a:rPr>
              <a:t>Sesto livello struttura</a:t>
            </a:r>
          </a:p>
          <a:p>
            <a:pPr marL="3024000" lvl="6" indent="-216000">
              <a:spcBef>
                <a:spcPts val="283"/>
              </a:spcBef>
              <a:buClr>
                <a:srgbClr val="000000"/>
              </a:buClr>
              <a:buSzPct val="45000"/>
              <a:buFont typeface="Wingdings" charset="2"/>
              <a:buChar char=""/>
            </a:pPr>
            <a:r>
              <a:rPr lang="it-IT" sz="2000" b="0" strike="noStrike" spc="-1">
                <a:solidFill>
                  <a:srgbClr val="000000"/>
                </a:solidFill>
                <a:latin typeface="Arial"/>
              </a:rPr>
              <a:t>Settimo livello struttura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jpeg"/><Relationship Id="rId9"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5D5CD"/>
        </a:solidFill>
        <a:effectLst/>
      </p:bgPr>
    </p:bg>
    <p:spTree>
      <p:nvGrpSpPr>
        <p:cNvPr id="1" name=""/>
        <p:cNvGrpSpPr/>
        <p:nvPr/>
      </p:nvGrpSpPr>
      <p:grpSpPr>
        <a:xfrm>
          <a:off x="0" y="0"/>
          <a:ext cx="0" cy="0"/>
          <a:chOff x="0" y="0"/>
          <a:chExt cx="0" cy="0"/>
        </a:xfrm>
      </p:grpSpPr>
      <p:sp>
        <p:nvSpPr>
          <p:cNvPr id="51" name="Rectangle 13"/>
          <p:cNvSpPr/>
          <p:nvPr/>
        </p:nvSpPr>
        <p:spPr>
          <a:xfrm>
            <a:off x="-33480" y="10800"/>
            <a:ext cx="32949360" cy="5702400"/>
          </a:xfrm>
          <a:prstGeom prst="rect">
            <a:avLst/>
          </a:prstGeom>
          <a:solidFill>
            <a:srgbClr val="028260"/>
          </a:solidFill>
          <a:ln w="60325">
            <a:noFill/>
          </a:ln>
        </p:spPr>
        <p:style>
          <a:lnRef idx="0">
            <a:scrgbClr r="0" g="0" b="0"/>
          </a:lnRef>
          <a:fillRef idx="0">
            <a:scrgbClr r="0" g="0" b="0"/>
          </a:fillRef>
          <a:effectRef idx="0">
            <a:scrgbClr r="0" g="0" b="0"/>
          </a:effectRef>
          <a:fontRef idx="minor"/>
        </p:style>
        <p:txBody>
          <a:bodyPr lIns="282240" tIns="141120" rIns="282240" bIns="141120" anchor="ctr">
            <a:noAutofit/>
          </a:bodyPr>
          <a:lstStyle/>
          <a:p>
            <a:pPr algn="ctr">
              <a:lnSpc>
                <a:spcPct val="100000"/>
              </a:lnSpc>
            </a:pPr>
            <a:endParaRPr lang="en-US" sz="3600" b="0" i="1" strike="noStrike" spc="-1">
              <a:solidFill>
                <a:srgbClr val="FFFFFF"/>
              </a:solidFill>
              <a:latin typeface="Arial"/>
              <a:ea typeface="Arial"/>
            </a:endParaRPr>
          </a:p>
        </p:txBody>
      </p:sp>
      <p:sp>
        <p:nvSpPr>
          <p:cNvPr id="52" name="Title 11"/>
          <p:cNvSpPr/>
          <p:nvPr/>
        </p:nvSpPr>
        <p:spPr>
          <a:xfrm>
            <a:off x="2439360" y="701640"/>
            <a:ext cx="30855960" cy="2055240"/>
          </a:xfrm>
          <a:prstGeom prst="rect">
            <a:avLst/>
          </a:prstGeom>
          <a:noFill/>
          <a:ln w="0">
            <a:noFill/>
          </a:ln>
        </p:spPr>
        <p:style>
          <a:lnRef idx="0">
            <a:scrgbClr r="0" g="0" b="0"/>
          </a:lnRef>
          <a:fillRef idx="0">
            <a:scrgbClr r="0" g="0" b="0"/>
          </a:fillRef>
          <a:effectRef idx="0">
            <a:scrgbClr r="0" g="0" b="0"/>
          </a:effectRef>
          <a:fontRef idx="minor"/>
        </p:style>
        <p:txBody>
          <a:bodyPr lIns="96120" tIns="47880" rIns="96120" bIns="47880" anchor="t">
            <a:noAutofit/>
          </a:bodyPr>
          <a:lstStyle/>
          <a:p>
            <a:pPr algn="ctr">
              <a:lnSpc>
                <a:spcPct val="100000"/>
              </a:lnSpc>
            </a:pPr>
            <a:r>
              <a:rPr lang="en-US" sz="6000" b="1" strike="noStrike" spc="-1">
                <a:solidFill>
                  <a:srgbClr val="FFFFFF"/>
                </a:solidFill>
                <a:latin typeface="Amaranth"/>
                <a:ea typeface="Arial"/>
              </a:rPr>
              <a:t> LA RETE COME STRATEGIA PER LA</a:t>
            </a:r>
            <a:endParaRPr lang="it-IT" sz="6000" b="0" strike="noStrike" spc="-1">
              <a:solidFill>
                <a:srgbClr val="000000"/>
              </a:solidFill>
              <a:latin typeface="Arial"/>
            </a:endParaRPr>
          </a:p>
          <a:p>
            <a:pPr algn="ctr">
              <a:lnSpc>
                <a:spcPct val="100000"/>
              </a:lnSpc>
            </a:pPr>
            <a:r>
              <a:rPr lang="en-US" sz="6000" b="1" strike="noStrike" spc="-1">
                <a:solidFill>
                  <a:srgbClr val="FFFFFF"/>
                </a:solidFill>
                <a:latin typeface="Amaranth"/>
                <a:ea typeface="Arial"/>
              </a:rPr>
              <a:t>PROMOZIONE DELLA SALUTE DELLA COMUNITA’</a:t>
            </a:r>
            <a:endParaRPr lang="it-IT" sz="6000" b="0" strike="noStrike" spc="-1">
              <a:solidFill>
                <a:srgbClr val="000000"/>
              </a:solidFill>
              <a:latin typeface="Arial"/>
            </a:endParaRPr>
          </a:p>
          <a:p>
            <a:pPr algn="ctr">
              <a:lnSpc>
                <a:spcPct val="100000"/>
              </a:lnSpc>
            </a:pPr>
            <a:endParaRPr lang="it-IT" sz="6400" b="0" strike="noStrike" spc="-1">
              <a:solidFill>
                <a:srgbClr val="000000"/>
              </a:solidFill>
              <a:latin typeface="Arial"/>
            </a:endParaRPr>
          </a:p>
        </p:txBody>
      </p:sp>
      <p:sp>
        <p:nvSpPr>
          <p:cNvPr id="53" name="Text Placeholder 16"/>
          <p:cNvSpPr/>
          <p:nvPr/>
        </p:nvSpPr>
        <p:spPr>
          <a:xfrm>
            <a:off x="1831680" y="2742480"/>
            <a:ext cx="30855960" cy="2930040"/>
          </a:xfrm>
          <a:prstGeom prst="rect">
            <a:avLst/>
          </a:prstGeom>
          <a:noFill/>
          <a:ln w="0">
            <a:noFill/>
          </a:ln>
        </p:spPr>
        <p:style>
          <a:lnRef idx="0">
            <a:scrgbClr r="0" g="0" b="0"/>
          </a:lnRef>
          <a:fillRef idx="0">
            <a:scrgbClr r="0" g="0" b="0"/>
          </a:fillRef>
          <a:effectRef idx="0">
            <a:scrgbClr r="0" g="0" b="0"/>
          </a:effectRef>
          <a:fontRef idx="minor"/>
        </p:style>
        <p:txBody>
          <a:bodyPr lIns="96120" tIns="47880" rIns="96120" bIns="47880" anchor="t">
            <a:spAutoFit/>
          </a:bodyPr>
          <a:lstStyle/>
          <a:p>
            <a:pPr algn="ctr">
              <a:lnSpc>
                <a:spcPct val="100000"/>
              </a:lnSpc>
            </a:pPr>
            <a:r>
              <a:rPr lang="en-US" sz="4200" b="0" strike="noStrike" spc="-1">
                <a:solidFill>
                  <a:srgbClr val="FFFFFF"/>
                </a:solidFill>
                <a:latin typeface="Titillium Web"/>
                <a:ea typeface="Arial"/>
              </a:rPr>
              <a:t>Iniziative messe in campo dalla Casa di Comunità di Pioltello per la promozione di una rete territoriale </a:t>
            </a:r>
            <a:endParaRPr lang="it-IT" sz="4200" b="0" strike="noStrike" spc="-1">
              <a:solidFill>
                <a:srgbClr val="000000"/>
              </a:solidFill>
              <a:latin typeface="Arial"/>
            </a:endParaRPr>
          </a:p>
          <a:p>
            <a:pPr algn="ctr">
              <a:lnSpc>
                <a:spcPct val="100000"/>
              </a:lnSpc>
            </a:pPr>
            <a:endParaRPr lang="it-IT" sz="1800" b="0" strike="noStrike" spc="-1">
              <a:solidFill>
                <a:srgbClr val="000000"/>
              </a:solidFill>
              <a:latin typeface="Arial"/>
            </a:endParaRPr>
          </a:p>
          <a:p>
            <a:pPr algn="ctr">
              <a:lnSpc>
                <a:spcPct val="100000"/>
              </a:lnSpc>
            </a:pPr>
            <a:endParaRPr lang="it-IT" sz="4200" b="0" strike="noStrike" spc="-1">
              <a:solidFill>
                <a:srgbClr val="000000"/>
              </a:solidFill>
              <a:latin typeface="Arial"/>
            </a:endParaRPr>
          </a:p>
          <a:p>
            <a:pPr algn="ctr">
              <a:lnSpc>
                <a:spcPct val="100000"/>
              </a:lnSpc>
            </a:pPr>
            <a:r>
              <a:rPr lang="en-US" sz="4200" b="0" strike="noStrike" spc="-1">
                <a:solidFill>
                  <a:srgbClr val="FFFFFF"/>
                </a:solidFill>
                <a:latin typeface="Titillium Web"/>
                <a:ea typeface="Arial"/>
              </a:rPr>
              <a:t>A cura di C. Pirronello, M.Bavari, C.Betti, M.Piciocchi, P. Rotondi, A.Strada</a:t>
            </a:r>
            <a:endParaRPr lang="it-IT" sz="4200" b="0" strike="noStrike" spc="-1">
              <a:solidFill>
                <a:srgbClr val="000000"/>
              </a:solidFill>
              <a:latin typeface="Arial"/>
            </a:endParaRPr>
          </a:p>
          <a:p>
            <a:pPr algn="ctr">
              <a:lnSpc>
                <a:spcPct val="100000"/>
              </a:lnSpc>
            </a:pPr>
            <a:r>
              <a:rPr lang="en-US" sz="4200" b="0" strike="noStrike" spc="-1">
                <a:solidFill>
                  <a:srgbClr val="FFFFFF"/>
                </a:solidFill>
                <a:latin typeface="Titillium Web"/>
                <a:ea typeface="Arial"/>
              </a:rPr>
              <a:t>Distretto Bassa Martesana-Paullese</a:t>
            </a:r>
            <a:endParaRPr lang="it-IT" sz="4200" b="0" strike="noStrike" spc="-1">
              <a:solidFill>
                <a:srgbClr val="000000"/>
              </a:solidFill>
              <a:latin typeface="Arial"/>
            </a:endParaRPr>
          </a:p>
        </p:txBody>
      </p:sp>
      <p:sp>
        <p:nvSpPr>
          <p:cNvPr id="54" name="Rectangle 56"/>
          <p:cNvSpPr/>
          <p:nvPr/>
        </p:nvSpPr>
        <p:spPr>
          <a:xfrm>
            <a:off x="16740000" y="37980000"/>
            <a:ext cx="15342840" cy="5399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endParaRPr lang="en-US" sz="7200" b="0" strike="noStrike" spc="-1">
              <a:solidFill>
                <a:schemeClr val="lt1"/>
              </a:solidFill>
              <a:latin typeface="Arial"/>
              <a:ea typeface="Arial"/>
            </a:endParaRPr>
          </a:p>
        </p:txBody>
      </p:sp>
      <p:sp>
        <p:nvSpPr>
          <p:cNvPr id="55" name="TextBox 19"/>
          <p:cNvSpPr/>
          <p:nvPr/>
        </p:nvSpPr>
        <p:spPr>
          <a:xfrm>
            <a:off x="17054280" y="38279520"/>
            <a:ext cx="14625360" cy="4313880"/>
          </a:xfrm>
          <a:prstGeom prst="rect">
            <a:avLst/>
          </a:prstGeom>
          <a:noFill/>
          <a:ln w="0">
            <a:noFill/>
          </a:ln>
        </p:spPr>
        <p:style>
          <a:lnRef idx="0">
            <a:scrgbClr r="0" g="0" b="0"/>
          </a:lnRef>
          <a:fillRef idx="0">
            <a:scrgbClr r="0" g="0" b="0"/>
          </a:fillRef>
          <a:effectRef idx="0">
            <a:scrgbClr r="0" g="0" b="0"/>
          </a:effectRef>
          <a:fontRef idx="minor"/>
        </p:style>
        <p:txBody>
          <a:bodyPr lIns="68400" tIns="34200" rIns="68400" bIns="34200" anchor="t">
            <a:spAutoFit/>
          </a:bodyPr>
          <a:lstStyle/>
          <a:p>
            <a:pPr marL="216000" indent="-216000" algn="just">
              <a:lnSpc>
                <a:spcPct val="100000"/>
              </a:lnSpc>
              <a:buClr>
                <a:srgbClr val="000000"/>
              </a:buClr>
              <a:buSzPct val="30000"/>
              <a:buFont typeface="Wingdings" charset="2"/>
              <a:buChar char=""/>
            </a:pPr>
            <a:r>
              <a:rPr lang="it-IT" sz="3200" b="0" strike="noStrike" spc="-1">
                <a:solidFill>
                  <a:srgbClr val="000000"/>
                </a:solidFill>
                <a:latin typeface="Calibri"/>
                <a:ea typeface="Open Sans"/>
              </a:rPr>
              <a:t>DM 77/2022 </a:t>
            </a:r>
            <a:r>
              <a:rPr lang="it-IT" sz="3200" b="0" i="1" strike="noStrike" spc="-1">
                <a:solidFill>
                  <a:srgbClr val="000000"/>
                </a:solidFill>
                <a:latin typeface="Calibri"/>
                <a:ea typeface="Open Sans"/>
              </a:rPr>
              <a:t>Regolamento recante la definizione di modelli e standard per lo sviluppo dell'assistenza territoriale nel Servizio sanitario nazionale</a:t>
            </a:r>
            <a:r>
              <a:rPr lang="it-IT" sz="3200" b="0" strike="noStrike" spc="-1">
                <a:solidFill>
                  <a:srgbClr val="000000"/>
                </a:solidFill>
                <a:latin typeface="Calibri"/>
                <a:ea typeface="Open Sans"/>
              </a:rPr>
              <a:t>;</a:t>
            </a:r>
            <a:endParaRPr lang="it-IT" sz="3200" b="0" strike="noStrike" spc="-1">
              <a:solidFill>
                <a:srgbClr val="000000"/>
              </a:solidFill>
              <a:latin typeface="Arial"/>
            </a:endParaRPr>
          </a:p>
          <a:p>
            <a:pPr algn="just">
              <a:lnSpc>
                <a:spcPct val="100000"/>
              </a:lnSpc>
            </a:pPr>
            <a:endParaRPr lang="it-IT" sz="600" b="0" strike="noStrike" spc="-1">
              <a:solidFill>
                <a:srgbClr val="000000"/>
              </a:solidFill>
              <a:latin typeface="Arial"/>
            </a:endParaRPr>
          </a:p>
          <a:p>
            <a:pPr marL="216000" indent="-216000" algn="just">
              <a:lnSpc>
                <a:spcPct val="100000"/>
              </a:lnSpc>
              <a:buClr>
                <a:srgbClr val="000000"/>
              </a:buClr>
              <a:buSzPct val="30000"/>
              <a:buFont typeface="Wingdings" charset="2"/>
              <a:buChar char=""/>
            </a:pPr>
            <a:r>
              <a:rPr lang="it-IT" sz="3200" b="0" strike="noStrike" spc="-1">
                <a:solidFill>
                  <a:srgbClr val="000000"/>
                </a:solidFill>
                <a:latin typeface="Calibri"/>
                <a:ea typeface="Open Sans"/>
              </a:rPr>
              <a:t>LR 23/2015 </a:t>
            </a:r>
            <a:r>
              <a:rPr lang="it-IT" sz="3200" b="0" i="1" strike="noStrike" spc="-1">
                <a:solidFill>
                  <a:srgbClr val="000000"/>
                </a:solidFill>
                <a:latin typeface="Calibri"/>
                <a:ea typeface="Open Sans"/>
              </a:rPr>
              <a:t>Evoluzione del sistema sociosanitario lombardo: modifiche al Titolo I e al Titolo II della legge regionale 30 dicembre 2009, n. 33</a:t>
            </a:r>
            <a:r>
              <a:rPr lang="it-IT" sz="3200" b="0" strike="noStrike" spc="-1">
                <a:solidFill>
                  <a:srgbClr val="000000"/>
                </a:solidFill>
                <a:latin typeface="Calibri"/>
                <a:ea typeface="Open Sans"/>
              </a:rPr>
              <a:t> </a:t>
            </a:r>
            <a:r>
              <a:rPr lang="it-IT" sz="3200" b="0" i="1" strike="noStrike" spc="-1">
                <a:solidFill>
                  <a:srgbClr val="000000"/>
                </a:solidFill>
                <a:latin typeface="Calibri"/>
                <a:ea typeface="Open Sans"/>
              </a:rPr>
              <a:t>(Testo unico delle leggi regionali in materia di sanità);</a:t>
            </a:r>
            <a:endParaRPr lang="it-IT" sz="3200" b="0" strike="noStrike" spc="-1">
              <a:solidFill>
                <a:srgbClr val="000000"/>
              </a:solidFill>
              <a:latin typeface="Arial"/>
            </a:endParaRPr>
          </a:p>
          <a:p>
            <a:pPr marL="216000" indent="-216000" algn="just">
              <a:lnSpc>
                <a:spcPct val="100000"/>
              </a:lnSpc>
              <a:buClr>
                <a:srgbClr val="000000"/>
              </a:buClr>
              <a:buSzPct val="30000"/>
              <a:buFont typeface="Wingdings" charset="2"/>
              <a:buChar char=""/>
            </a:pPr>
            <a:r>
              <a:rPr lang="it-IT" sz="600" b="0" i="1" strike="noStrike" spc="-1">
                <a:solidFill>
                  <a:srgbClr val="000000"/>
                </a:solidFill>
                <a:latin typeface="Calibri"/>
                <a:ea typeface="Open Sans"/>
              </a:rPr>
              <a:t> </a:t>
            </a:r>
            <a:endParaRPr lang="it-IT" sz="600" b="0" strike="noStrike" spc="-1">
              <a:solidFill>
                <a:srgbClr val="000000"/>
              </a:solidFill>
              <a:latin typeface="Arial"/>
            </a:endParaRPr>
          </a:p>
          <a:p>
            <a:pPr marL="216000" indent="-216000" algn="just">
              <a:lnSpc>
                <a:spcPct val="100000"/>
              </a:lnSpc>
              <a:spcAft>
                <a:spcPts val="283"/>
              </a:spcAft>
              <a:buClr>
                <a:srgbClr val="000000"/>
              </a:buClr>
              <a:buSzPct val="30000"/>
              <a:buFont typeface="Wingdings" charset="2"/>
              <a:buChar char=""/>
            </a:pPr>
            <a:r>
              <a:rPr lang="it-IT" sz="3200" b="0" i="1" strike="noStrike" spc="-1">
                <a:solidFill>
                  <a:srgbClr val="000000"/>
                </a:solidFill>
                <a:latin typeface="Calibri"/>
                <a:ea typeface="Open Sans"/>
              </a:rPr>
              <a:t>PIANO INTEGRATO LOCALE DI PROMOZIONE DELLA SALUTE (PIL) 2024</a:t>
            </a:r>
            <a:endParaRPr lang="it-IT" sz="3200" b="0" strike="noStrike" spc="-1">
              <a:solidFill>
                <a:srgbClr val="000000"/>
              </a:solidFill>
              <a:latin typeface="Arial"/>
            </a:endParaRPr>
          </a:p>
          <a:p>
            <a:pPr marL="216000" indent="-216000" algn="just">
              <a:lnSpc>
                <a:spcPct val="100000"/>
              </a:lnSpc>
              <a:spcAft>
                <a:spcPts val="283"/>
              </a:spcAft>
              <a:buClr>
                <a:srgbClr val="000000"/>
              </a:buClr>
              <a:buSzPct val="30000"/>
              <a:buFont typeface="Wingdings" charset="2"/>
              <a:buChar char=""/>
            </a:pPr>
            <a:r>
              <a:rPr lang="it-IT" sz="600" b="0" strike="noStrike" spc="-1">
                <a:solidFill>
                  <a:srgbClr val="000000"/>
                </a:solidFill>
                <a:latin typeface="Calibri"/>
                <a:ea typeface="Open Sans"/>
              </a:rPr>
              <a:t> </a:t>
            </a:r>
            <a:endParaRPr lang="it-IT" sz="600" b="0" strike="noStrike" spc="-1">
              <a:solidFill>
                <a:srgbClr val="000000"/>
              </a:solidFill>
              <a:latin typeface="Arial"/>
            </a:endParaRPr>
          </a:p>
          <a:p>
            <a:pPr marL="216000" indent="-216000" algn="just">
              <a:lnSpc>
                <a:spcPct val="100000"/>
              </a:lnSpc>
              <a:spcAft>
                <a:spcPts val="283"/>
              </a:spcAft>
              <a:buClr>
                <a:srgbClr val="000000"/>
              </a:buClr>
              <a:buSzPct val="30000"/>
              <a:buFont typeface="Wingdings" charset="2"/>
              <a:buChar char=""/>
            </a:pPr>
            <a:r>
              <a:rPr lang="it-IT" sz="3200" b="0" i="1" strike="noStrike" spc="-1">
                <a:solidFill>
                  <a:srgbClr val="000000"/>
                </a:solidFill>
                <a:latin typeface="Calibri"/>
                <a:ea typeface="Open Sans"/>
              </a:rPr>
              <a:t>Protocollo d’intesa tra Regione Lombardia e Ufficio Scolastico Regionale per la Lombardia per la somministrazione di farmaci a scuola</a:t>
            </a:r>
            <a:r>
              <a:rPr lang="en-US" sz="3200" b="0" i="1" strike="noStrike" spc="-1">
                <a:solidFill>
                  <a:srgbClr val="000000"/>
                </a:solidFill>
                <a:latin typeface="Calibri"/>
                <a:ea typeface="Open Sans"/>
              </a:rPr>
              <a:t> </a:t>
            </a:r>
            <a:endParaRPr lang="it-IT" sz="3200" b="0" strike="noStrike" spc="-1">
              <a:solidFill>
                <a:srgbClr val="000000"/>
              </a:solidFill>
              <a:latin typeface="Arial"/>
            </a:endParaRPr>
          </a:p>
        </p:txBody>
      </p:sp>
      <p:sp>
        <p:nvSpPr>
          <p:cNvPr id="56" name="Rectangle 43"/>
          <p:cNvSpPr/>
          <p:nvPr/>
        </p:nvSpPr>
        <p:spPr>
          <a:xfrm>
            <a:off x="492480" y="5941080"/>
            <a:ext cx="31545000" cy="909360"/>
          </a:xfrm>
          <a:prstGeom prst="rect">
            <a:avLst/>
          </a:prstGeom>
          <a:solidFill>
            <a:srgbClr val="03AD80"/>
          </a:solidFill>
          <a:ln w="12700">
            <a:noFill/>
          </a:ln>
        </p:spPr>
        <p:style>
          <a:lnRef idx="0">
            <a:scrgbClr r="0" g="0" b="0"/>
          </a:lnRef>
          <a:fillRef idx="0">
            <a:scrgbClr r="0" g="0" b="0"/>
          </a:fillRef>
          <a:effectRef idx="0">
            <a:scrgbClr r="0" g="0" b="0"/>
          </a:effectRef>
          <a:fontRef idx="minor"/>
        </p:style>
        <p:txBody>
          <a:bodyPr wrap="none" lIns="205920" tIns="54720" rIns="205920" bIns="51480" anchor="ctr">
            <a:noAutofit/>
          </a:bodyPr>
          <a:lstStyle/>
          <a:p>
            <a:pPr>
              <a:lnSpc>
                <a:spcPct val="100000"/>
              </a:lnSpc>
            </a:pPr>
            <a:r>
              <a:rPr lang="en-US" sz="3600" b="0" strike="noStrike" spc="-1">
                <a:solidFill>
                  <a:srgbClr val="FFFFFF"/>
                </a:solidFill>
                <a:latin typeface="Amaranth"/>
                <a:ea typeface="Arial"/>
              </a:rPr>
              <a:t>INTRODUZIONE</a:t>
            </a:r>
            <a:endParaRPr lang="it-IT" sz="3600" b="0" strike="noStrike" spc="-1">
              <a:solidFill>
                <a:srgbClr val="000000"/>
              </a:solidFill>
              <a:latin typeface="Arial"/>
            </a:endParaRPr>
          </a:p>
        </p:txBody>
      </p:sp>
      <p:sp>
        <p:nvSpPr>
          <p:cNvPr id="57" name="Rectangle 52"/>
          <p:cNvSpPr/>
          <p:nvPr/>
        </p:nvSpPr>
        <p:spPr>
          <a:xfrm>
            <a:off x="492480" y="16365960"/>
            <a:ext cx="31542840" cy="909360"/>
          </a:xfrm>
          <a:prstGeom prst="rect">
            <a:avLst/>
          </a:prstGeom>
          <a:solidFill>
            <a:srgbClr val="03AD80"/>
          </a:solidFill>
          <a:ln w="12700">
            <a:noFill/>
          </a:ln>
        </p:spPr>
        <p:style>
          <a:lnRef idx="0">
            <a:scrgbClr r="0" g="0" b="0"/>
          </a:lnRef>
          <a:fillRef idx="0">
            <a:scrgbClr r="0" g="0" b="0"/>
          </a:fillRef>
          <a:effectRef idx="0">
            <a:scrgbClr r="0" g="0" b="0"/>
          </a:effectRef>
          <a:fontRef idx="minor"/>
        </p:style>
        <p:txBody>
          <a:bodyPr wrap="none" lIns="205920" tIns="54720" rIns="205920" bIns="51480" anchor="ctr">
            <a:noAutofit/>
          </a:bodyPr>
          <a:lstStyle/>
          <a:p>
            <a:pPr>
              <a:lnSpc>
                <a:spcPct val="100000"/>
              </a:lnSpc>
            </a:pPr>
            <a:r>
              <a:rPr lang="en-US" sz="3600" b="0" strike="noStrike" spc="-1">
                <a:solidFill>
                  <a:srgbClr val="FFFFFF"/>
                </a:solidFill>
                <a:latin typeface="Amaranth"/>
                <a:ea typeface="Arial"/>
              </a:rPr>
              <a:t>RISULTATI</a:t>
            </a:r>
            <a:endParaRPr lang="it-IT" sz="3600" b="0" strike="noStrike" spc="-1">
              <a:solidFill>
                <a:srgbClr val="000000"/>
              </a:solidFill>
              <a:latin typeface="Arial"/>
            </a:endParaRPr>
          </a:p>
        </p:txBody>
      </p:sp>
      <p:sp>
        <p:nvSpPr>
          <p:cNvPr id="58" name="Rectangle 58"/>
          <p:cNvSpPr/>
          <p:nvPr/>
        </p:nvSpPr>
        <p:spPr>
          <a:xfrm>
            <a:off x="16740000" y="37073520"/>
            <a:ext cx="15342840" cy="905400"/>
          </a:xfrm>
          <a:prstGeom prst="rect">
            <a:avLst/>
          </a:prstGeom>
          <a:solidFill>
            <a:srgbClr val="03AD80"/>
          </a:solidFill>
          <a:ln w="12700">
            <a:noFill/>
          </a:ln>
        </p:spPr>
        <p:style>
          <a:lnRef idx="0">
            <a:scrgbClr r="0" g="0" b="0"/>
          </a:lnRef>
          <a:fillRef idx="0">
            <a:scrgbClr r="0" g="0" b="0"/>
          </a:fillRef>
          <a:effectRef idx="0">
            <a:scrgbClr r="0" g="0" b="0"/>
          </a:effectRef>
          <a:fontRef idx="minor"/>
        </p:style>
        <p:txBody>
          <a:bodyPr wrap="none" lIns="205920" tIns="54720" rIns="205920" bIns="51480" anchor="ctr">
            <a:noAutofit/>
          </a:bodyPr>
          <a:lstStyle/>
          <a:p>
            <a:pPr>
              <a:lnSpc>
                <a:spcPct val="100000"/>
              </a:lnSpc>
            </a:pPr>
            <a:r>
              <a:rPr lang="en-US" sz="3600" b="0" strike="noStrike" spc="-1">
                <a:solidFill>
                  <a:srgbClr val="FFFFFF"/>
                </a:solidFill>
                <a:latin typeface="Amaranth"/>
                <a:ea typeface="Arial"/>
              </a:rPr>
              <a:t>BIBLIOGRAFIA</a:t>
            </a:r>
            <a:endParaRPr lang="it-IT" sz="3600" b="0" strike="noStrike" spc="-1">
              <a:solidFill>
                <a:srgbClr val="000000"/>
              </a:solidFill>
              <a:latin typeface="Arial"/>
            </a:endParaRPr>
          </a:p>
        </p:txBody>
      </p:sp>
      <p:sp>
        <p:nvSpPr>
          <p:cNvPr id="59" name="Text Box 6"/>
          <p:cNvSpPr/>
          <p:nvPr/>
        </p:nvSpPr>
        <p:spPr>
          <a:xfrm>
            <a:off x="720000" y="7068600"/>
            <a:ext cx="31318920" cy="2112840"/>
          </a:xfrm>
          <a:prstGeom prst="rect">
            <a:avLst/>
          </a:prstGeom>
          <a:noFill/>
          <a:ln w="0">
            <a:noFill/>
          </a:ln>
        </p:spPr>
        <p:style>
          <a:lnRef idx="0">
            <a:scrgbClr r="0" g="0" b="0"/>
          </a:lnRef>
          <a:fillRef idx="0">
            <a:scrgbClr r="0" g="0" b="0"/>
          </a:fillRef>
          <a:effectRef idx="0">
            <a:scrgbClr r="0" g="0" b="0"/>
          </a:effectRef>
          <a:fontRef idx="minor"/>
        </p:style>
        <p:txBody>
          <a:bodyPr lIns="102960" tIns="51480" rIns="102960" bIns="51480" anchor="t">
            <a:spAutoFit/>
          </a:bodyPr>
          <a:lstStyle/>
          <a:p>
            <a:pPr algn="just">
              <a:lnSpc>
                <a:spcPct val="100000"/>
              </a:lnSpc>
            </a:pPr>
            <a:r>
              <a:rPr lang="en-US" sz="3300" b="0" strike="noStrike" spc="-1">
                <a:solidFill>
                  <a:srgbClr val="000000"/>
                </a:solidFill>
                <a:latin typeface="Calibri"/>
                <a:ea typeface="Open Sans"/>
              </a:rPr>
              <a:t>A 11 mesi dall’apertura della CdC di Pioltello si offre un primo “bilancio” di quanto generato dal Servizio e delle ricadute sulla comunità in termini di gestione proattiva dei cittadini, prevenzione, promozione della salute e servizi informativi polifunzionali.</a:t>
            </a:r>
            <a:endParaRPr lang="it-IT" sz="3300" b="0" strike="noStrike" spc="-1">
              <a:solidFill>
                <a:srgbClr val="000000"/>
              </a:solidFill>
              <a:latin typeface="Arial"/>
            </a:endParaRPr>
          </a:p>
          <a:p>
            <a:pPr algn="just">
              <a:lnSpc>
                <a:spcPct val="100000"/>
              </a:lnSpc>
            </a:pPr>
            <a:r>
              <a:rPr lang="en-US" sz="3300" b="0" strike="noStrike" spc="-1">
                <a:solidFill>
                  <a:srgbClr val="000000"/>
                </a:solidFill>
                <a:latin typeface="Calibri"/>
                <a:ea typeface="Open Sans"/>
              </a:rPr>
              <a:t>Educare al riconoscimento di un problema di salute, o al cambiamento di un comportamento di vita non salutare, richiede innanzitutto di intercettare/incontrare una persona e, instaurando una relazione di fiducia, innescare la possibilità di generare un cambiamento nella gestione della salute* (cfr definizione di salute dell’OMS).</a:t>
            </a:r>
            <a:endParaRPr lang="it-IT" sz="3300" b="0" strike="noStrike" spc="-1">
              <a:solidFill>
                <a:srgbClr val="000000"/>
              </a:solidFill>
              <a:latin typeface="Arial"/>
            </a:endParaRPr>
          </a:p>
        </p:txBody>
      </p:sp>
      <p:sp>
        <p:nvSpPr>
          <p:cNvPr id="60" name="TextBox 258"/>
          <p:cNvSpPr/>
          <p:nvPr/>
        </p:nvSpPr>
        <p:spPr>
          <a:xfrm>
            <a:off x="887040" y="30126960"/>
            <a:ext cx="5935320" cy="821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400" b="0" strike="noStrike" spc="-1">
                <a:solidFill>
                  <a:srgbClr val="000000"/>
                </a:solidFill>
                <a:latin typeface="Titillium Web"/>
                <a:ea typeface="Open Sans"/>
              </a:rPr>
              <a:t>Fig 2. Locandina Gruppo di cammino     </a:t>
            </a:r>
            <a:endParaRPr lang="it-IT" sz="2400" b="0" strike="noStrike" spc="-1">
              <a:solidFill>
                <a:srgbClr val="000000"/>
              </a:solidFill>
              <a:latin typeface="Arial"/>
            </a:endParaRPr>
          </a:p>
        </p:txBody>
      </p:sp>
      <p:sp>
        <p:nvSpPr>
          <p:cNvPr id="61" name="Rectangle 41"/>
          <p:cNvSpPr/>
          <p:nvPr/>
        </p:nvSpPr>
        <p:spPr>
          <a:xfrm>
            <a:off x="567720" y="37041480"/>
            <a:ext cx="15451560" cy="909360"/>
          </a:xfrm>
          <a:prstGeom prst="rect">
            <a:avLst/>
          </a:prstGeom>
          <a:solidFill>
            <a:srgbClr val="03AD80"/>
          </a:solidFill>
          <a:ln w="12700">
            <a:noFill/>
          </a:ln>
        </p:spPr>
        <p:style>
          <a:lnRef idx="0">
            <a:scrgbClr r="0" g="0" b="0"/>
          </a:lnRef>
          <a:fillRef idx="0">
            <a:scrgbClr r="0" g="0" b="0"/>
          </a:fillRef>
          <a:effectRef idx="0">
            <a:scrgbClr r="0" g="0" b="0"/>
          </a:effectRef>
          <a:fontRef idx="minor"/>
        </p:style>
        <p:txBody>
          <a:bodyPr wrap="none" lIns="205920" tIns="54720" rIns="205920" bIns="51480" anchor="ctr">
            <a:noAutofit/>
          </a:bodyPr>
          <a:lstStyle/>
          <a:p>
            <a:pPr>
              <a:lnSpc>
                <a:spcPct val="100000"/>
              </a:lnSpc>
            </a:pPr>
            <a:r>
              <a:rPr lang="en-US" sz="3600" b="0" strike="noStrike" spc="-1">
                <a:solidFill>
                  <a:srgbClr val="FFFFFF"/>
                </a:solidFill>
                <a:latin typeface="Amaranth"/>
                <a:ea typeface="Arial"/>
              </a:rPr>
              <a:t>CONCLUSIONI</a:t>
            </a:r>
            <a:endParaRPr lang="it-IT" sz="3600" b="0" strike="noStrike" spc="-1">
              <a:solidFill>
                <a:srgbClr val="000000"/>
              </a:solidFill>
              <a:latin typeface="Arial"/>
            </a:endParaRPr>
          </a:p>
        </p:txBody>
      </p:sp>
      <p:pic>
        <p:nvPicPr>
          <p:cNvPr id="62" name="Immagine 6"/>
          <p:cNvPicPr/>
          <p:nvPr/>
        </p:nvPicPr>
        <p:blipFill>
          <a:blip r:embed="rId3"/>
          <a:stretch/>
        </p:blipFill>
        <p:spPr>
          <a:xfrm>
            <a:off x="438120" y="900000"/>
            <a:ext cx="5677200" cy="1633680"/>
          </a:xfrm>
          <a:prstGeom prst="rect">
            <a:avLst/>
          </a:prstGeom>
          <a:ln w="0">
            <a:noFill/>
          </a:ln>
        </p:spPr>
      </p:pic>
      <p:pic>
        <p:nvPicPr>
          <p:cNvPr id="63" name="Immagine 7"/>
          <p:cNvPicPr/>
          <p:nvPr/>
        </p:nvPicPr>
        <p:blipFill>
          <a:blip r:embed="rId4"/>
          <a:stretch/>
        </p:blipFill>
        <p:spPr>
          <a:xfrm>
            <a:off x="28620000" y="900000"/>
            <a:ext cx="3955320" cy="1543320"/>
          </a:xfrm>
          <a:prstGeom prst="rect">
            <a:avLst/>
          </a:prstGeom>
          <a:ln w="0">
            <a:noFill/>
          </a:ln>
        </p:spPr>
      </p:pic>
      <p:sp>
        <p:nvSpPr>
          <p:cNvPr id="64" name="TextBox 1"/>
          <p:cNvSpPr/>
          <p:nvPr/>
        </p:nvSpPr>
        <p:spPr>
          <a:xfrm>
            <a:off x="1284840" y="24435720"/>
            <a:ext cx="5193720" cy="821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400" b="0" strike="noStrike" spc="-1">
                <a:solidFill>
                  <a:srgbClr val="000000"/>
                </a:solidFill>
                <a:latin typeface="Titillium Web"/>
                <a:ea typeface="Open Sans"/>
              </a:rPr>
              <a:t>Fig 1. Brochure informativa                 prevenzione ipertensione </a:t>
            </a:r>
            <a:endParaRPr lang="it-IT" sz="2400" b="0" strike="noStrike" spc="-1">
              <a:solidFill>
                <a:srgbClr val="000000"/>
              </a:solidFill>
              <a:latin typeface="Arial"/>
            </a:endParaRPr>
          </a:p>
        </p:txBody>
      </p:sp>
      <p:sp>
        <p:nvSpPr>
          <p:cNvPr id="65" name="Rectangle 1"/>
          <p:cNvSpPr/>
          <p:nvPr/>
        </p:nvSpPr>
        <p:spPr>
          <a:xfrm>
            <a:off x="492480" y="9705960"/>
            <a:ext cx="31542840" cy="909360"/>
          </a:xfrm>
          <a:prstGeom prst="rect">
            <a:avLst/>
          </a:prstGeom>
          <a:solidFill>
            <a:srgbClr val="03AD80"/>
          </a:solidFill>
          <a:ln w="12700">
            <a:noFill/>
          </a:ln>
        </p:spPr>
        <p:style>
          <a:lnRef idx="0">
            <a:scrgbClr r="0" g="0" b="0"/>
          </a:lnRef>
          <a:fillRef idx="0">
            <a:scrgbClr r="0" g="0" b="0"/>
          </a:fillRef>
          <a:effectRef idx="0">
            <a:scrgbClr r="0" g="0" b="0"/>
          </a:effectRef>
          <a:fontRef idx="minor"/>
        </p:style>
        <p:txBody>
          <a:bodyPr wrap="none" lIns="205920" tIns="54720" rIns="205920" bIns="51480" anchor="ctr">
            <a:noAutofit/>
          </a:bodyPr>
          <a:lstStyle/>
          <a:p>
            <a:pPr>
              <a:lnSpc>
                <a:spcPct val="100000"/>
              </a:lnSpc>
            </a:pPr>
            <a:r>
              <a:rPr lang="en-US" sz="3600" b="0" strike="noStrike" spc="-1">
                <a:solidFill>
                  <a:srgbClr val="FFFFFF"/>
                </a:solidFill>
                <a:latin typeface="Amaranth"/>
                <a:ea typeface="Arial"/>
              </a:rPr>
              <a:t>METODOLOGIA</a:t>
            </a:r>
            <a:endParaRPr lang="it-IT" sz="3600" b="0" strike="noStrike" spc="-1">
              <a:solidFill>
                <a:srgbClr val="000000"/>
              </a:solidFill>
              <a:latin typeface="Arial"/>
            </a:endParaRPr>
          </a:p>
        </p:txBody>
      </p:sp>
      <p:sp>
        <p:nvSpPr>
          <p:cNvPr id="66" name="Text Box 2"/>
          <p:cNvSpPr/>
          <p:nvPr/>
        </p:nvSpPr>
        <p:spPr>
          <a:xfrm>
            <a:off x="720000" y="10912320"/>
            <a:ext cx="31138920" cy="5128920"/>
          </a:xfrm>
          <a:prstGeom prst="rect">
            <a:avLst/>
          </a:prstGeom>
          <a:noFill/>
          <a:ln w="0">
            <a:noFill/>
          </a:ln>
        </p:spPr>
        <p:style>
          <a:lnRef idx="0">
            <a:scrgbClr r="0" g="0" b="0"/>
          </a:lnRef>
          <a:fillRef idx="0">
            <a:scrgbClr r="0" g="0" b="0"/>
          </a:fillRef>
          <a:effectRef idx="0">
            <a:scrgbClr r="0" g="0" b="0"/>
          </a:effectRef>
          <a:fontRef idx="minor"/>
        </p:style>
        <p:txBody>
          <a:bodyPr lIns="102960" tIns="51480" rIns="102960" bIns="51480" anchor="t">
            <a:spAutoFit/>
          </a:bodyPr>
          <a:lstStyle/>
          <a:p>
            <a:pPr algn="just">
              <a:lnSpc>
                <a:spcPct val="100000"/>
              </a:lnSpc>
            </a:pPr>
            <a:r>
              <a:rPr lang="it-IT" sz="3300" b="0" strike="noStrike" spc="-1">
                <a:solidFill>
                  <a:srgbClr val="000000"/>
                </a:solidFill>
                <a:latin typeface="Calibri"/>
                <a:ea typeface="Open Sans"/>
              </a:rPr>
              <a:t>In applicazione ai dettati normativi, la CdC di Pioltello si è posta l’obiettivo prioritario di attivare una rete territoriale costituita dagli snodi di prossimità strategici presenti nel territorio di riferimento, al fine di garantire alla cittadinanza servizi di prossimità, attraverso la progettazione e realizzazione di interventi sanitari e di integrazione sociale. Strumento per rendere concreto l’approccio olistico alla persona (approccio one-health), oltre all’equipe multiprofessionale composta da figure psico-socio-sanitarie, è la rete interservizi; rete intesa come strumento di co-progettazione fra CdC e Servizi territoriali, al fine di concorrere alla promozione della salute e alla gestione dei bisogni socio sanitari dei cittadini.</a:t>
            </a:r>
            <a:endParaRPr lang="it-IT" sz="3300" b="0" strike="noStrike" spc="-1">
              <a:solidFill>
                <a:srgbClr val="000000"/>
              </a:solidFill>
              <a:latin typeface="Arial"/>
            </a:endParaRPr>
          </a:p>
          <a:p>
            <a:pPr algn="just">
              <a:lnSpc>
                <a:spcPct val="100000"/>
              </a:lnSpc>
            </a:pPr>
            <a:r>
              <a:rPr lang="it-IT" sz="3300" b="0" strike="noStrike" spc="-1">
                <a:solidFill>
                  <a:srgbClr val="000000"/>
                </a:solidFill>
                <a:latin typeface="Calibri"/>
                <a:ea typeface="Open Sans"/>
              </a:rPr>
              <a:t>Nella nostra esperienza, di fondamentale importanza è stata l’ideazione di iniziative territoriali in collaborazione con associazioni (Centri Anziani, OdV ecc..) e istituzioni (Scuole, Comuni, servizi Specialistici, ecc), che ha consentito da una parte di rafforzare il senso di appartenenza a una rete di prossimità socio-sanitaria e, dall’altra, di intercettare un target di persone con le quali instaurare relazioni di fiducia, al fine di decrementare il ricorso a strutture sanitarie in regime di emergenza/urgenza.</a:t>
            </a:r>
            <a:endParaRPr lang="it-IT" sz="3300" b="0" strike="noStrike" spc="-1">
              <a:solidFill>
                <a:srgbClr val="000000"/>
              </a:solidFill>
              <a:latin typeface="Arial"/>
            </a:endParaRPr>
          </a:p>
          <a:p>
            <a:pPr algn="just">
              <a:lnSpc>
                <a:spcPct val="100000"/>
              </a:lnSpc>
            </a:pPr>
            <a:r>
              <a:rPr lang="it-IT" sz="3300" b="0" strike="noStrike" spc="-1">
                <a:solidFill>
                  <a:srgbClr val="000000"/>
                </a:solidFill>
                <a:latin typeface="Calibri"/>
                <a:ea typeface="Open Sans"/>
              </a:rPr>
              <a:t>Il cittadino che nutre e sviluppa fiducia verso l’equipe multiprofessionale diviene, inoltre, soggetto proattivo nell’intercettare altre persone che necessitino interventi socio sanitari e nel favorire l’incontro con l’equipe stessa, per l’accesso ai servizi che rispondono ai bisogni di cura e salute.</a:t>
            </a:r>
            <a:endParaRPr lang="it-IT" sz="3300" b="0" strike="noStrike" spc="-1">
              <a:solidFill>
                <a:srgbClr val="000000"/>
              </a:solidFill>
              <a:latin typeface="Arial"/>
            </a:endParaRPr>
          </a:p>
          <a:p>
            <a:pPr algn="just">
              <a:lnSpc>
                <a:spcPct val="100000"/>
              </a:lnSpc>
            </a:pPr>
            <a:endParaRPr lang="it-IT" sz="3300" b="0" strike="noStrike" spc="-1">
              <a:solidFill>
                <a:srgbClr val="000000"/>
              </a:solidFill>
              <a:latin typeface="Arial"/>
            </a:endParaRPr>
          </a:p>
        </p:txBody>
      </p:sp>
      <p:sp>
        <p:nvSpPr>
          <p:cNvPr id="67" name="Rectangle 4"/>
          <p:cNvSpPr/>
          <p:nvPr/>
        </p:nvSpPr>
        <p:spPr>
          <a:xfrm>
            <a:off x="599040" y="37951560"/>
            <a:ext cx="15420240" cy="5428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nSpc>
                <a:spcPct val="100000"/>
              </a:lnSpc>
            </a:pPr>
            <a:endParaRPr lang="en-US" sz="7200" b="0" strike="noStrike" spc="-1">
              <a:solidFill>
                <a:schemeClr val="lt1"/>
              </a:solidFill>
              <a:latin typeface="Arial"/>
              <a:ea typeface="Arial"/>
            </a:endParaRPr>
          </a:p>
        </p:txBody>
      </p:sp>
      <p:sp>
        <p:nvSpPr>
          <p:cNvPr id="68" name="TextBox 2"/>
          <p:cNvSpPr/>
          <p:nvPr/>
        </p:nvSpPr>
        <p:spPr>
          <a:xfrm>
            <a:off x="900000" y="37951920"/>
            <a:ext cx="14938920" cy="6117840"/>
          </a:xfrm>
          <a:prstGeom prst="rect">
            <a:avLst/>
          </a:prstGeom>
          <a:noFill/>
          <a:ln w="0">
            <a:noFill/>
          </a:ln>
        </p:spPr>
        <p:style>
          <a:lnRef idx="0">
            <a:scrgbClr r="0" g="0" b="0"/>
          </a:lnRef>
          <a:fillRef idx="0">
            <a:scrgbClr r="0" g="0" b="0"/>
          </a:fillRef>
          <a:effectRef idx="0">
            <a:scrgbClr r="0" g="0" b="0"/>
          </a:effectRef>
          <a:fontRef idx="minor"/>
        </p:style>
        <p:txBody>
          <a:bodyPr lIns="68400" tIns="34200" rIns="68400" bIns="34200" anchor="t">
            <a:spAutoFit/>
          </a:bodyPr>
          <a:lstStyle/>
          <a:p>
            <a:pPr algn="just">
              <a:lnSpc>
                <a:spcPct val="100000"/>
              </a:lnSpc>
            </a:pPr>
            <a:r>
              <a:rPr lang="it-IT" sz="3200" b="0" strike="noStrike" spc="-1">
                <a:solidFill>
                  <a:srgbClr val="000000"/>
                </a:solidFill>
                <a:latin typeface="Calibri"/>
                <a:ea typeface="Open Sans"/>
              </a:rPr>
              <a:t>Alla luce dei riscontri/dati raccolti dalla CdC sono stati programmati, per il prossimo futuro, una serie di iniziative quali gli incontri di prevenzione/supporto con target specifici (Anziani, Giovani, Caregiver, Scuole, ecc.).</a:t>
            </a:r>
            <a:endParaRPr lang="it-IT" sz="3200" b="0" strike="noStrike" spc="-1">
              <a:solidFill>
                <a:srgbClr val="000000"/>
              </a:solidFill>
              <a:latin typeface="Arial"/>
            </a:endParaRPr>
          </a:p>
          <a:p>
            <a:pPr algn="just">
              <a:lnSpc>
                <a:spcPct val="100000"/>
              </a:lnSpc>
            </a:pPr>
            <a:r>
              <a:rPr lang="it-IT" sz="3200" b="0" strike="noStrike" spc="-1">
                <a:solidFill>
                  <a:srgbClr val="000000"/>
                </a:solidFill>
                <a:latin typeface="Calibri"/>
                <a:ea typeface="Open Sans"/>
              </a:rPr>
              <a:t>Attraverso tali iniziative si intende perseguire l’implementazione di una rete di prossimità che consenta la presa in carico olistica della persona, in coerenza con l’approccio one-health che evidenzia l’importanza della salute del cittadino intesa come indissolubilmente connessa con l’ecosistema.</a:t>
            </a:r>
            <a:r>
              <a:rPr lang="it-IT" sz="2100" b="0" i="1" strike="noStrike" spc="-1">
                <a:solidFill>
                  <a:srgbClr val="000000"/>
                </a:solidFill>
                <a:latin typeface="Calibri"/>
                <a:ea typeface="Open Sans"/>
              </a:rPr>
              <a:t> </a:t>
            </a:r>
            <a:endParaRPr lang="it-IT" sz="2100" b="0" strike="noStrike" spc="-1">
              <a:solidFill>
                <a:srgbClr val="000000"/>
              </a:solidFill>
              <a:latin typeface="Arial"/>
            </a:endParaRPr>
          </a:p>
          <a:p>
            <a:pPr algn="just">
              <a:lnSpc>
                <a:spcPct val="100000"/>
              </a:lnSpc>
            </a:pPr>
            <a:r>
              <a:rPr lang="it-IT" sz="2100" b="0" i="1" strike="noStrike" spc="-1">
                <a:solidFill>
                  <a:srgbClr val="000000"/>
                </a:solidFill>
                <a:latin typeface="Calibri"/>
                <a:ea typeface="Open Sans"/>
              </a:rPr>
              <a:t>                                                                                                                                </a:t>
            </a:r>
            <a:r>
              <a:rPr lang="it-IT" sz="2000" b="0" i="1" strike="noStrike" spc="-1">
                <a:solidFill>
                  <a:srgbClr val="000000"/>
                </a:solidFill>
                <a:latin typeface="Calibri"/>
                <a:ea typeface="Open Sans"/>
              </a:rPr>
              <a:t>Si ringraziano per l’ASST Melegnano Martesana:</a:t>
            </a:r>
            <a:endParaRPr lang="it-IT" sz="2000" b="0" strike="noStrike" spc="-1">
              <a:solidFill>
                <a:srgbClr val="000000"/>
              </a:solidFill>
              <a:latin typeface="Arial"/>
            </a:endParaRPr>
          </a:p>
          <a:p>
            <a:pPr algn="just">
              <a:lnSpc>
                <a:spcPct val="100000"/>
              </a:lnSpc>
            </a:pPr>
            <a:r>
              <a:rPr lang="it-IT" sz="2000" b="0" i="1" strike="noStrike" spc="-1">
                <a:solidFill>
                  <a:srgbClr val="000000"/>
                </a:solidFill>
                <a:latin typeface="Calibri"/>
                <a:ea typeface="Open Sans"/>
              </a:rPr>
              <a:t>                                                                                                                                        Il Direttore Generale - Dott.ssa R. Labanca</a:t>
            </a:r>
            <a:endParaRPr lang="it-IT" sz="2000" b="0" strike="noStrike" spc="-1">
              <a:solidFill>
                <a:srgbClr val="000000"/>
              </a:solidFill>
              <a:latin typeface="Arial"/>
            </a:endParaRPr>
          </a:p>
          <a:p>
            <a:pPr algn="just">
              <a:lnSpc>
                <a:spcPct val="100000"/>
              </a:lnSpc>
            </a:pPr>
            <a:r>
              <a:rPr lang="it-IT" sz="2000" b="0" i="1" strike="noStrike" spc="-1">
                <a:solidFill>
                  <a:srgbClr val="000000"/>
                </a:solidFill>
                <a:latin typeface="Calibri"/>
                <a:ea typeface="Open Sans"/>
              </a:rPr>
              <a:t>                                                                                                                                        Il Direttore Socio Sanitario - Dott.ssa P. Pirola</a:t>
            </a:r>
            <a:endParaRPr lang="it-IT" sz="2000" b="0" strike="noStrike" spc="-1">
              <a:solidFill>
                <a:srgbClr val="000000"/>
              </a:solidFill>
              <a:latin typeface="Arial"/>
            </a:endParaRPr>
          </a:p>
          <a:p>
            <a:pPr algn="just">
              <a:lnSpc>
                <a:spcPct val="100000"/>
              </a:lnSpc>
            </a:pPr>
            <a:r>
              <a:rPr lang="it-IT" sz="2000" b="0" i="1" strike="noStrike" spc="-1">
                <a:solidFill>
                  <a:srgbClr val="000000"/>
                </a:solidFill>
                <a:latin typeface="Calibri"/>
                <a:ea typeface="Open Sans"/>
              </a:rPr>
              <a:t>                                                                                                                                        Il Direttore del Distretto Bassa Martesana - Dott.ssa M.M.T. Minoja</a:t>
            </a:r>
            <a:endParaRPr lang="it-IT" sz="2000" b="0" strike="noStrike" spc="-1">
              <a:solidFill>
                <a:srgbClr val="000000"/>
              </a:solidFill>
              <a:latin typeface="Arial"/>
            </a:endParaRPr>
          </a:p>
          <a:p>
            <a:pPr algn="just">
              <a:lnSpc>
                <a:spcPct val="100000"/>
              </a:lnSpc>
            </a:pPr>
            <a:r>
              <a:rPr lang="it-IT" sz="2000" b="0" i="1" strike="noStrike" spc="-1">
                <a:solidFill>
                  <a:srgbClr val="000000"/>
                </a:solidFill>
                <a:latin typeface="Calibri"/>
                <a:ea typeface="Open Sans"/>
              </a:rPr>
              <a:t>                                                                                                                                        Il Direttore D.A.P.S.S.  -  Dr. E. Ballerini</a:t>
            </a:r>
            <a:endParaRPr lang="it-IT" sz="2000" b="0" strike="noStrike" spc="-1">
              <a:solidFill>
                <a:srgbClr val="000000"/>
              </a:solidFill>
              <a:latin typeface="Arial"/>
            </a:endParaRPr>
          </a:p>
          <a:p>
            <a:pPr algn="just">
              <a:lnSpc>
                <a:spcPct val="100000"/>
              </a:lnSpc>
            </a:pPr>
            <a:r>
              <a:rPr lang="it-IT" sz="2000" b="0" i="1" strike="noStrike" spc="-1">
                <a:solidFill>
                  <a:srgbClr val="000000"/>
                </a:solidFill>
                <a:latin typeface="Calibri"/>
                <a:ea typeface="Open Sans"/>
              </a:rPr>
              <a:t>                                                                                                                                        Il Dirigente Prof. San. Area territoriale - Dott.ssa M. Mancini</a:t>
            </a:r>
            <a:endParaRPr lang="it-IT" sz="2000" b="0" strike="noStrike" spc="-1">
              <a:solidFill>
                <a:srgbClr val="000000"/>
              </a:solidFill>
              <a:latin typeface="Arial"/>
            </a:endParaRPr>
          </a:p>
          <a:p>
            <a:pPr algn="just">
              <a:lnSpc>
                <a:spcPct val="100000"/>
              </a:lnSpc>
            </a:pPr>
            <a:endParaRPr lang="it-IT" sz="2000" b="0" strike="noStrike" spc="-1">
              <a:solidFill>
                <a:srgbClr val="000000"/>
              </a:solidFill>
              <a:latin typeface="Arial"/>
            </a:endParaRPr>
          </a:p>
          <a:p>
            <a:pPr>
              <a:lnSpc>
                <a:spcPct val="100000"/>
              </a:lnSpc>
            </a:pPr>
            <a:endParaRPr lang="it-IT" sz="3200" b="0" strike="noStrike" spc="-1">
              <a:solidFill>
                <a:srgbClr val="000000"/>
              </a:solidFill>
              <a:latin typeface="Arial"/>
            </a:endParaRPr>
          </a:p>
        </p:txBody>
      </p:sp>
      <p:pic>
        <p:nvPicPr>
          <p:cNvPr id="69" name="Immagine 68"/>
          <p:cNvPicPr/>
          <p:nvPr/>
        </p:nvPicPr>
        <p:blipFill>
          <a:blip r:embed="rId5"/>
          <a:stretch/>
        </p:blipFill>
        <p:spPr>
          <a:xfrm>
            <a:off x="16103880" y="30931560"/>
            <a:ext cx="7270200" cy="5247360"/>
          </a:xfrm>
          <a:prstGeom prst="rect">
            <a:avLst/>
          </a:prstGeom>
          <a:ln w="0">
            <a:noFill/>
          </a:ln>
        </p:spPr>
      </p:pic>
      <p:sp>
        <p:nvSpPr>
          <p:cNvPr id="70" name="TextBox 3"/>
          <p:cNvSpPr/>
          <p:nvPr/>
        </p:nvSpPr>
        <p:spPr>
          <a:xfrm>
            <a:off x="16920000" y="36180000"/>
            <a:ext cx="629748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400" b="0" strike="noStrike" spc="-1">
                <a:solidFill>
                  <a:srgbClr val="000000"/>
                </a:solidFill>
                <a:latin typeface="Titillium Web"/>
                <a:ea typeface="Open Sans"/>
              </a:rPr>
              <a:t>Fig 4. Ambulatorio itinerante</a:t>
            </a:r>
            <a:endParaRPr lang="it-IT" sz="2400" b="0" strike="noStrike" spc="-1">
              <a:solidFill>
                <a:srgbClr val="000000"/>
              </a:solidFill>
              <a:latin typeface="Arial"/>
            </a:endParaRPr>
          </a:p>
        </p:txBody>
      </p:sp>
      <p:pic>
        <p:nvPicPr>
          <p:cNvPr id="71" name="Immagine 70"/>
          <p:cNvPicPr/>
          <p:nvPr/>
        </p:nvPicPr>
        <p:blipFill>
          <a:blip r:embed="rId6"/>
          <a:stretch/>
        </p:blipFill>
        <p:spPr>
          <a:xfrm>
            <a:off x="9180000" y="30980880"/>
            <a:ext cx="6118920" cy="5150520"/>
          </a:xfrm>
          <a:prstGeom prst="rect">
            <a:avLst/>
          </a:prstGeom>
          <a:ln w="0">
            <a:noFill/>
          </a:ln>
        </p:spPr>
      </p:pic>
      <p:sp>
        <p:nvSpPr>
          <p:cNvPr id="72" name="TextBox 4"/>
          <p:cNvSpPr/>
          <p:nvPr/>
        </p:nvSpPr>
        <p:spPr>
          <a:xfrm>
            <a:off x="9042480" y="36294840"/>
            <a:ext cx="647748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400" b="0" strike="noStrike" spc="-1">
                <a:solidFill>
                  <a:srgbClr val="000000"/>
                </a:solidFill>
                <a:latin typeface="Titillium Web"/>
                <a:ea typeface="Open Sans"/>
              </a:rPr>
              <a:t>Fig 4. Lezione di Tai Chi – Open Day CdC</a:t>
            </a:r>
            <a:endParaRPr lang="it-IT" sz="2400" b="0" strike="noStrike" spc="-1">
              <a:solidFill>
                <a:srgbClr val="000000"/>
              </a:solidFill>
              <a:latin typeface="Arial"/>
            </a:endParaRPr>
          </a:p>
        </p:txBody>
      </p:sp>
      <p:pic>
        <p:nvPicPr>
          <p:cNvPr id="73" name="Immagine 72"/>
          <p:cNvPicPr/>
          <p:nvPr/>
        </p:nvPicPr>
        <p:blipFill>
          <a:blip r:embed="rId7"/>
          <a:stretch/>
        </p:blipFill>
        <p:spPr>
          <a:xfrm>
            <a:off x="900000" y="31022640"/>
            <a:ext cx="7441200" cy="5336280"/>
          </a:xfrm>
          <a:prstGeom prst="rect">
            <a:avLst/>
          </a:prstGeom>
          <a:ln w="0">
            <a:noFill/>
          </a:ln>
        </p:spPr>
      </p:pic>
      <p:sp>
        <p:nvSpPr>
          <p:cNvPr id="74" name="TextBox 5"/>
          <p:cNvSpPr/>
          <p:nvPr/>
        </p:nvSpPr>
        <p:spPr>
          <a:xfrm>
            <a:off x="1593720" y="36403200"/>
            <a:ext cx="629532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400" b="0" strike="noStrike" spc="-1">
                <a:solidFill>
                  <a:srgbClr val="000000"/>
                </a:solidFill>
                <a:latin typeface="Titillium Web"/>
                <a:ea typeface="Open Sans"/>
              </a:rPr>
              <a:t>Fig 3. Incontro Progetto Anni d’Argento</a:t>
            </a:r>
            <a:endParaRPr lang="it-IT" sz="2400" b="0" strike="noStrike" spc="-1">
              <a:solidFill>
                <a:srgbClr val="000000"/>
              </a:solidFill>
              <a:latin typeface="Arial"/>
            </a:endParaRPr>
          </a:p>
        </p:txBody>
      </p:sp>
      <p:sp>
        <p:nvSpPr>
          <p:cNvPr id="75" name="TextBox 6"/>
          <p:cNvSpPr/>
          <p:nvPr/>
        </p:nvSpPr>
        <p:spPr>
          <a:xfrm>
            <a:off x="26643240" y="27978840"/>
            <a:ext cx="4855320" cy="8211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400" b="0" strike="noStrike" spc="-1">
                <a:solidFill>
                  <a:srgbClr val="000000"/>
                </a:solidFill>
                <a:latin typeface="Titillium Web"/>
                <a:ea typeface="Open Sans"/>
              </a:rPr>
              <a:t>Fig 6. Locandina Ambulatorio                      Diabete</a:t>
            </a:r>
            <a:endParaRPr lang="it-IT" sz="2400" b="0" strike="noStrike" spc="-1">
              <a:solidFill>
                <a:srgbClr val="000000"/>
              </a:solidFill>
              <a:latin typeface="Arial"/>
            </a:endParaRPr>
          </a:p>
        </p:txBody>
      </p:sp>
      <p:pic>
        <p:nvPicPr>
          <p:cNvPr id="76" name="Immagine 75"/>
          <p:cNvPicPr/>
          <p:nvPr/>
        </p:nvPicPr>
        <p:blipFill>
          <a:blip r:embed="rId8"/>
          <a:stretch/>
        </p:blipFill>
        <p:spPr>
          <a:xfrm>
            <a:off x="24234480" y="30880440"/>
            <a:ext cx="7804440" cy="5118480"/>
          </a:xfrm>
          <a:prstGeom prst="rect">
            <a:avLst/>
          </a:prstGeom>
          <a:ln w="0">
            <a:noFill/>
          </a:ln>
        </p:spPr>
      </p:pic>
      <p:sp>
        <p:nvSpPr>
          <p:cNvPr id="77" name="TextBox 7"/>
          <p:cNvSpPr/>
          <p:nvPr/>
        </p:nvSpPr>
        <p:spPr>
          <a:xfrm>
            <a:off x="24660000" y="36180000"/>
            <a:ext cx="6298560" cy="455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2400" b="0" strike="noStrike" spc="-1">
                <a:solidFill>
                  <a:srgbClr val="000000"/>
                </a:solidFill>
                <a:latin typeface="Titillium Web"/>
                <a:ea typeface="Open Sans"/>
              </a:rPr>
              <a:t>Fig 5. Indagine post incontro a Scuola</a:t>
            </a:r>
            <a:endParaRPr lang="it-IT" sz="2400" b="0" strike="noStrike" spc="-1">
              <a:solidFill>
                <a:srgbClr val="000000"/>
              </a:solidFill>
              <a:latin typeface="Arial"/>
            </a:endParaRPr>
          </a:p>
        </p:txBody>
      </p:sp>
      <p:sp>
        <p:nvSpPr>
          <p:cNvPr id="78" name="TextBox 8"/>
          <p:cNvSpPr/>
          <p:nvPr/>
        </p:nvSpPr>
        <p:spPr>
          <a:xfrm>
            <a:off x="27231120" y="30324960"/>
            <a:ext cx="4987800" cy="4539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endParaRPr lang="it-IT" sz="1800" b="0" strike="noStrike" spc="-1">
              <a:solidFill>
                <a:srgbClr val="000000"/>
              </a:solidFill>
              <a:latin typeface="Arial"/>
              <a:ea typeface="DejaVu Sans"/>
            </a:endParaRPr>
          </a:p>
        </p:txBody>
      </p:sp>
      <p:sp>
        <p:nvSpPr>
          <p:cNvPr id="79" name="TextBox 9"/>
          <p:cNvSpPr/>
          <p:nvPr/>
        </p:nvSpPr>
        <p:spPr>
          <a:xfrm>
            <a:off x="900000" y="17723880"/>
            <a:ext cx="30597480" cy="592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pPr>
            <a:r>
              <a:rPr lang="en-US" sz="3300" b="0" strike="noStrike" spc="-1">
                <a:solidFill>
                  <a:srgbClr val="000000"/>
                </a:solidFill>
                <a:latin typeface="Calibri"/>
                <a:ea typeface="Open Sans"/>
              </a:rPr>
              <a:t>Di seguito un prospetto degli incontri di rete e delle iniziative di promozione e prevenzione della salute programmate e realizzate dalla CdC, dall’apertura di Dicembre 2023 ad oggi.</a:t>
            </a:r>
            <a:endParaRPr lang="it-IT" sz="3300" b="0" strike="noStrike" spc="-1">
              <a:solidFill>
                <a:srgbClr val="000000"/>
              </a:solidFill>
              <a:latin typeface="Arial"/>
            </a:endParaRPr>
          </a:p>
        </p:txBody>
      </p:sp>
      <p:pic>
        <p:nvPicPr>
          <p:cNvPr id="80" name="Immagine 79"/>
          <p:cNvPicPr/>
          <p:nvPr/>
        </p:nvPicPr>
        <p:blipFill>
          <a:blip r:embed="rId9"/>
          <a:stretch/>
        </p:blipFill>
        <p:spPr>
          <a:xfrm>
            <a:off x="1260000" y="18720000"/>
            <a:ext cx="4498560" cy="5670720"/>
          </a:xfrm>
          <a:prstGeom prst="rect">
            <a:avLst/>
          </a:prstGeom>
          <a:ln w="0">
            <a:noFill/>
          </a:ln>
        </p:spPr>
      </p:pic>
      <p:pic>
        <p:nvPicPr>
          <p:cNvPr id="81" name="Immagine 80"/>
          <p:cNvPicPr/>
          <p:nvPr/>
        </p:nvPicPr>
        <p:blipFill>
          <a:blip r:embed="rId10"/>
          <a:stretch/>
        </p:blipFill>
        <p:spPr>
          <a:xfrm>
            <a:off x="720000" y="25470720"/>
            <a:ext cx="6102360" cy="4587840"/>
          </a:xfrm>
          <a:prstGeom prst="rect">
            <a:avLst/>
          </a:prstGeom>
          <a:ln w="0">
            <a:noFill/>
          </a:ln>
        </p:spPr>
      </p:pic>
      <p:pic>
        <p:nvPicPr>
          <p:cNvPr id="82" name="Immagine 81"/>
          <p:cNvPicPr/>
          <p:nvPr/>
        </p:nvPicPr>
        <p:blipFill>
          <a:blip r:embed="rId11"/>
          <a:stretch/>
        </p:blipFill>
        <p:spPr>
          <a:xfrm>
            <a:off x="26334720" y="19775520"/>
            <a:ext cx="5703840" cy="8123040"/>
          </a:xfrm>
          <a:prstGeom prst="rect">
            <a:avLst/>
          </a:prstGeom>
          <a:ln w="0">
            <a:noFill/>
          </a:ln>
        </p:spPr>
      </p:pic>
      <p:pic>
        <p:nvPicPr>
          <p:cNvPr id="83" name="Immagine 82"/>
          <p:cNvPicPr/>
          <p:nvPr/>
        </p:nvPicPr>
        <p:blipFill>
          <a:blip r:embed="rId12"/>
          <a:stretch/>
        </p:blipFill>
        <p:spPr>
          <a:xfrm>
            <a:off x="7136640" y="19001160"/>
            <a:ext cx="18963360" cy="10698840"/>
          </a:xfrm>
          <a:prstGeom prst="rect">
            <a:avLst/>
          </a:prstGeom>
          <a:ln w="0">
            <a:noFill/>
          </a:ln>
        </p:spPr>
      </p:pic>
    </p:spTree>
  </p:cSld>
  <p:clrMapOvr>
    <a:masterClrMapping/>
  </p:clrMapOvr>
</p:sld>
</file>

<file path=ppt/theme/theme1.xml><?xml version="1.0" encoding="utf-8"?>
<a:theme xmlns:a="http://schemas.openxmlformats.org/drawingml/2006/main" name="Default Design">
  <a:themeElements>
    <a:clrScheme name="Metro">
      <a:dk1>
        <a:srgbClr val="000000"/>
      </a:dk1>
      <a:lt1>
        <a:srgbClr val="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3529</TotalTime>
  <Words>745</Words>
  <Application>Microsoft Office PowerPoint</Application>
  <PresentationFormat>Personalizzato</PresentationFormat>
  <Paragraphs>41</Paragraphs>
  <Slides>1</Slides>
  <Notes>1</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vt:i4>
      </vt:variant>
    </vt:vector>
  </HeadingPairs>
  <TitlesOfParts>
    <vt:vector size="11" baseType="lpstr">
      <vt:lpstr>Amaranth</vt:lpstr>
      <vt:lpstr>Arial</vt:lpstr>
      <vt:lpstr>Calibri</vt:lpstr>
      <vt:lpstr>DejaVu Sans</vt:lpstr>
      <vt:lpstr>Open Sans</vt:lpstr>
      <vt:lpstr>Symbol</vt:lpstr>
      <vt:lpstr>Times New Roman</vt:lpstr>
      <vt:lpstr>Titillium Web</vt:lpstr>
      <vt:lpstr>Wingdings</vt:lpstr>
      <vt:lpstr>Default Design</vt:lpstr>
      <vt:lpstr>Presentazione standard di PowerPoint</vt:lpstr>
    </vt:vector>
  </TitlesOfParts>
  <Company>Graphicsland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Claudia Pirronello</cp:lastModifiedBy>
  <cp:revision>88</cp:revision>
  <dcterms:modified xsi:type="dcterms:W3CDTF">2024-10-17T08:12:20Z</dcterms:modified>
  <cp:category>science research poster</cp:category>
  <dc:language>it-IT</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vt:i4>
  </property>
  <property fmtid="{D5CDD505-2E9C-101B-9397-08002B2CF9AE}" pid="3" name="PresentationFormat">
    <vt:lpwstr>Personalizzato</vt:lpwstr>
  </property>
  <property fmtid="{D5CDD505-2E9C-101B-9397-08002B2CF9AE}" pid="4" name="Slides">
    <vt:i4>1</vt:i4>
  </property>
</Properties>
</file>